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6" r:id="rId4"/>
    <p:sldMasterId id="2147483648" r:id="rId5"/>
    <p:sldMasterId id="2147483819" r:id="rId6"/>
  </p:sldMasterIdLst>
  <p:notesMasterIdLst>
    <p:notesMasterId r:id="rId16"/>
  </p:notesMasterIdLst>
  <p:handoutMasterIdLst>
    <p:handoutMasterId r:id="rId17"/>
  </p:handoutMasterIdLst>
  <p:sldIdLst>
    <p:sldId id="285" r:id="rId7"/>
    <p:sldId id="330" r:id="rId8"/>
    <p:sldId id="417" r:id="rId9"/>
    <p:sldId id="420" r:id="rId10"/>
    <p:sldId id="418" r:id="rId11"/>
    <p:sldId id="421" r:id="rId12"/>
    <p:sldId id="362" r:id="rId13"/>
    <p:sldId id="401" r:id="rId14"/>
    <p:sldId id="42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6"/>
    <a:srgbClr val="002A53"/>
    <a:srgbClr val="000000"/>
    <a:srgbClr val="E83F4F"/>
    <a:srgbClr val="51C1E1"/>
    <a:srgbClr val="296640"/>
    <a:srgbClr val="709B8E"/>
    <a:srgbClr val="C1BFA6"/>
    <a:srgbClr val="EC6723"/>
    <a:srgbClr val="3CB5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18871-1563-423E-9B8F-AFC8432C1070}" v="131" dt="2024-11-12T12:37:21.082"/>
    <p1510:client id="{97C43BC5-6358-4422-98C1-469D22ED2930}" v="1" dt="2024-11-12T16:57:42.728"/>
    <p1510:client id="{B4439856-EC3B-4FA2-8E22-20A735DAB522}" v="186" dt="2024-11-12T11:40:02.400"/>
    <p1510:client id="{C4B1A6B3-269A-4C27-A3FD-C6178C868D56}" v="1" dt="2024-11-13T09:31:54.699"/>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2930" autoAdjust="0"/>
  </p:normalViewPr>
  <p:slideViewPr>
    <p:cSldViewPr snapToGrid="0" showGuides="1">
      <p:cViewPr varScale="1">
        <p:scale>
          <a:sx n="116" d="100"/>
          <a:sy n="116" d="100"/>
        </p:scale>
        <p:origin x="114" y="102"/>
      </p:cViewPr>
      <p:guideLst>
        <p:guide orient="horz" pos="3100"/>
        <p:guide pos="2880"/>
      </p:guideLst>
    </p:cSldViewPr>
  </p:slideViewPr>
  <p:notesTextViewPr>
    <p:cViewPr>
      <p:scale>
        <a:sx n="3" d="2"/>
        <a:sy n="3" d="2"/>
      </p:scale>
      <p:origin x="0" y="0"/>
    </p:cViewPr>
  </p:notesTextViewPr>
  <p:sorterViewPr>
    <p:cViewPr>
      <p:scale>
        <a:sx n="100" d="100"/>
        <a:sy n="100" d="100"/>
      </p:scale>
      <p:origin x="0" y="-4448"/>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it Banstola (Staff)" userId="fcdc2f15-2063-450e-9fd9-b198e8a1e562" providerId="ADAL" clId="{C4B1A6B3-269A-4C27-A3FD-C6178C868D56}"/>
    <pc:docChg chg="undo redo custSel addSld delSld modSld sldOrd">
      <pc:chgData name="Amrit Banstola (Staff)" userId="fcdc2f15-2063-450e-9fd9-b198e8a1e562" providerId="ADAL" clId="{C4B1A6B3-269A-4C27-A3FD-C6178C868D56}" dt="2024-11-13T09:33:17.564" v="662" actId="1076"/>
      <pc:docMkLst>
        <pc:docMk/>
      </pc:docMkLst>
      <pc:sldChg chg="modSp mod">
        <pc:chgData name="Amrit Banstola (Staff)" userId="fcdc2f15-2063-450e-9fd9-b198e8a1e562" providerId="ADAL" clId="{C4B1A6B3-269A-4C27-A3FD-C6178C868D56}" dt="2024-11-12T17:17:13.940" v="120" actId="14100"/>
        <pc:sldMkLst>
          <pc:docMk/>
          <pc:sldMk cId="0" sldId="280"/>
        </pc:sldMkLst>
        <pc:spChg chg="mod">
          <ac:chgData name="Amrit Banstola (Staff)" userId="fcdc2f15-2063-450e-9fd9-b198e8a1e562" providerId="ADAL" clId="{C4B1A6B3-269A-4C27-A3FD-C6178C868D56}" dt="2024-11-12T17:17:09.743" v="119" actId="14100"/>
          <ac:spMkLst>
            <pc:docMk/>
            <pc:sldMk cId="0" sldId="280"/>
            <ac:spMk id="3" creationId="{00000000-0000-0000-0000-000000000000}"/>
          </ac:spMkLst>
        </pc:spChg>
        <pc:grpChg chg="mod">
          <ac:chgData name="Amrit Banstola (Staff)" userId="fcdc2f15-2063-450e-9fd9-b198e8a1e562" providerId="ADAL" clId="{C4B1A6B3-269A-4C27-A3FD-C6178C868D56}" dt="2024-11-12T17:17:13.940" v="120" actId="14100"/>
          <ac:grpSpMkLst>
            <pc:docMk/>
            <pc:sldMk cId="0" sldId="280"/>
            <ac:grpSpMk id="59" creationId="{F4890674-A20F-FDBC-899D-DC1F48CC73C0}"/>
          </ac:grpSpMkLst>
        </pc:grpChg>
      </pc:sldChg>
      <pc:sldChg chg="modSp mod">
        <pc:chgData name="Amrit Banstola (Staff)" userId="fcdc2f15-2063-450e-9fd9-b198e8a1e562" providerId="ADAL" clId="{C4B1A6B3-269A-4C27-A3FD-C6178C868D56}" dt="2024-11-12T17:07:11.355" v="10" actId="20577"/>
        <pc:sldMkLst>
          <pc:docMk/>
          <pc:sldMk cId="2848770878" sldId="323"/>
        </pc:sldMkLst>
        <pc:spChg chg="mod">
          <ac:chgData name="Amrit Banstola (Staff)" userId="fcdc2f15-2063-450e-9fd9-b198e8a1e562" providerId="ADAL" clId="{C4B1A6B3-269A-4C27-A3FD-C6178C868D56}" dt="2024-11-12T17:07:11.355" v="10" actId="20577"/>
          <ac:spMkLst>
            <pc:docMk/>
            <pc:sldMk cId="2848770878" sldId="323"/>
            <ac:spMk id="9" creationId="{FC5F1B11-81D9-3F3A-A4F1-53C0D8BB9652}"/>
          </ac:spMkLst>
        </pc:spChg>
      </pc:sldChg>
      <pc:sldChg chg="modSp mod">
        <pc:chgData name="Amrit Banstola (Staff)" userId="fcdc2f15-2063-450e-9fd9-b198e8a1e562" providerId="ADAL" clId="{C4B1A6B3-269A-4C27-A3FD-C6178C868D56}" dt="2024-11-12T23:14:35.782" v="275" actId="1076"/>
        <pc:sldMkLst>
          <pc:docMk/>
          <pc:sldMk cId="1858545257" sldId="340"/>
        </pc:sldMkLst>
        <pc:spChg chg="mod">
          <ac:chgData name="Amrit Banstola (Staff)" userId="fcdc2f15-2063-450e-9fd9-b198e8a1e562" providerId="ADAL" clId="{C4B1A6B3-269A-4C27-A3FD-C6178C868D56}" dt="2024-11-12T23:14:35.782" v="275" actId="1076"/>
          <ac:spMkLst>
            <pc:docMk/>
            <pc:sldMk cId="1858545257" sldId="340"/>
            <ac:spMk id="46094" creationId="{00000000-0000-0000-0000-000000000000}"/>
          </ac:spMkLst>
        </pc:spChg>
      </pc:sldChg>
      <pc:sldChg chg="modSp mod">
        <pc:chgData name="Amrit Banstola (Staff)" userId="fcdc2f15-2063-450e-9fd9-b198e8a1e562" providerId="ADAL" clId="{C4B1A6B3-269A-4C27-A3FD-C6178C868D56}" dt="2024-11-13T00:30:30.337" v="277" actId="1076"/>
        <pc:sldMkLst>
          <pc:docMk/>
          <pc:sldMk cId="3420588999" sldId="343"/>
        </pc:sldMkLst>
        <pc:spChg chg="mod">
          <ac:chgData name="Amrit Banstola (Staff)" userId="fcdc2f15-2063-450e-9fd9-b198e8a1e562" providerId="ADAL" clId="{C4B1A6B3-269A-4C27-A3FD-C6178C868D56}" dt="2024-11-13T00:30:30.337" v="277" actId="1076"/>
          <ac:spMkLst>
            <pc:docMk/>
            <pc:sldMk cId="3420588999" sldId="343"/>
            <ac:spMk id="7" creationId="{00000000-0000-0000-0000-000000000000}"/>
          </ac:spMkLst>
        </pc:spChg>
      </pc:sldChg>
      <pc:sldChg chg="modSp mod">
        <pc:chgData name="Amrit Banstola (Staff)" userId="fcdc2f15-2063-450e-9fd9-b198e8a1e562" providerId="ADAL" clId="{C4B1A6B3-269A-4C27-A3FD-C6178C868D56}" dt="2024-11-13T01:16:16.537" v="282" actId="20577"/>
        <pc:sldMkLst>
          <pc:docMk/>
          <pc:sldMk cId="2479793135" sldId="351"/>
        </pc:sldMkLst>
        <pc:spChg chg="mod">
          <ac:chgData name="Amrit Banstola (Staff)" userId="fcdc2f15-2063-450e-9fd9-b198e8a1e562" providerId="ADAL" clId="{C4B1A6B3-269A-4C27-A3FD-C6178C868D56}" dt="2024-11-13T01:16:16.537" v="282" actId="20577"/>
          <ac:spMkLst>
            <pc:docMk/>
            <pc:sldMk cId="2479793135" sldId="351"/>
            <ac:spMk id="2" creationId="{00000000-0000-0000-0000-000000000000}"/>
          </ac:spMkLst>
        </pc:spChg>
      </pc:sldChg>
      <pc:sldChg chg="modSp mod modNotesTx">
        <pc:chgData name="Amrit Banstola (Staff)" userId="fcdc2f15-2063-450e-9fd9-b198e8a1e562" providerId="ADAL" clId="{C4B1A6B3-269A-4C27-A3FD-C6178C868D56}" dt="2024-11-13T01:33:01.092" v="630" actId="1076"/>
        <pc:sldMkLst>
          <pc:docMk/>
          <pc:sldMk cId="2731617750" sldId="352"/>
        </pc:sldMkLst>
        <pc:spChg chg="mod">
          <ac:chgData name="Amrit Banstola (Staff)" userId="fcdc2f15-2063-450e-9fd9-b198e8a1e562" providerId="ADAL" clId="{C4B1A6B3-269A-4C27-A3FD-C6178C868D56}" dt="2024-11-13T01:32:55.054" v="629" actId="404"/>
          <ac:spMkLst>
            <pc:docMk/>
            <pc:sldMk cId="2731617750" sldId="352"/>
            <ac:spMk id="15365" creationId="{00000000-0000-0000-0000-000000000000}"/>
          </ac:spMkLst>
        </pc:spChg>
        <pc:spChg chg="mod">
          <ac:chgData name="Amrit Banstola (Staff)" userId="fcdc2f15-2063-450e-9fd9-b198e8a1e562" providerId="ADAL" clId="{C4B1A6B3-269A-4C27-A3FD-C6178C868D56}" dt="2024-11-13T01:32:51.870" v="628" actId="404"/>
          <ac:spMkLst>
            <pc:docMk/>
            <pc:sldMk cId="2731617750" sldId="352"/>
            <ac:spMk id="15366" creationId="{00000000-0000-0000-0000-000000000000}"/>
          </ac:spMkLst>
        </pc:spChg>
        <pc:spChg chg="mod">
          <ac:chgData name="Amrit Banstola (Staff)" userId="fcdc2f15-2063-450e-9fd9-b198e8a1e562" providerId="ADAL" clId="{C4B1A6B3-269A-4C27-A3FD-C6178C868D56}" dt="2024-11-13T01:33:01.092" v="630" actId="1076"/>
          <ac:spMkLst>
            <pc:docMk/>
            <pc:sldMk cId="2731617750" sldId="352"/>
            <ac:spMk id="15367" creationId="{00000000-0000-0000-0000-000000000000}"/>
          </ac:spMkLst>
        </pc:spChg>
        <pc:spChg chg="mod">
          <ac:chgData name="Amrit Banstola (Staff)" userId="fcdc2f15-2063-450e-9fd9-b198e8a1e562" providerId="ADAL" clId="{C4B1A6B3-269A-4C27-A3FD-C6178C868D56}" dt="2024-11-13T01:32:43.766" v="626" actId="404"/>
          <ac:spMkLst>
            <pc:docMk/>
            <pc:sldMk cId="2731617750" sldId="352"/>
            <ac:spMk id="15368" creationId="{00000000-0000-0000-0000-000000000000}"/>
          </ac:spMkLst>
        </pc:spChg>
        <pc:spChg chg="mod">
          <ac:chgData name="Amrit Banstola (Staff)" userId="fcdc2f15-2063-450e-9fd9-b198e8a1e562" providerId="ADAL" clId="{C4B1A6B3-269A-4C27-A3FD-C6178C868D56}" dt="2024-11-13T01:30:46.654" v="312" actId="20577"/>
          <ac:spMkLst>
            <pc:docMk/>
            <pc:sldMk cId="2731617750" sldId="352"/>
            <ac:spMk id="37889" creationId="{00000000-0000-0000-0000-000000000000}"/>
          </ac:spMkLst>
        </pc:spChg>
        <pc:spChg chg="mod">
          <ac:chgData name="Amrit Banstola (Staff)" userId="fcdc2f15-2063-450e-9fd9-b198e8a1e562" providerId="ADAL" clId="{C4B1A6B3-269A-4C27-A3FD-C6178C868D56}" dt="2024-11-12T17:15:48.498" v="117" actId="20577"/>
          <ac:spMkLst>
            <pc:docMk/>
            <pc:sldMk cId="2731617750" sldId="352"/>
            <ac:spMk id="37890" creationId="{00000000-0000-0000-0000-000000000000}"/>
          </ac:spMkLst>
        </pc:spChg>
      </pc:sldChg>
      <pc:sldChg chg="ord">
        <pc:chgData name="Amrit Banstola (Staff)" userId="fcdc2f15-2063-450e-9fd9-b198e8a1e562" providerId="ADAL" clId="{C4B1A6B3-269A-4C27-A3FD-C6178C868D56}" dt="2024-11-13T01:50:02.548" v="632"/>
        <pc:sldMkLst>
          <pc:docMk/>
          <pc:sldMk cId="1981000962" sldId="358"/>
        </pc:sldMkLst>
      </pc:sldChg>
      <pc:sldChg chg="modSp mod">
        <pc:chgData name="Amrit Banstola (Staff)" userId="fcdc2f15-2063-450e-9fd9-b198e8a1e562" providerId="ADAL" clId="{C4B1A6B3-269A-4C27-A3FD-C6178C868D56}" dt="2024-11-12T17:24:43.325" v="234" actId="20577"/>
        <pc:sldMkLst>
          <pc:docMk/>
          <pc:sldMk cId="1501109498" sldId="361"/>
        </pc:sldMkLst>
        <pc:spChg chg="mod">
          <ac:chgData name="Amrit Banstola (Staff)" userId="fcdc2f15-2063-450e-9fd9-b198e8a1e562" providerId="ADAL" clId="{C4B1A6B3-269A-4C27-A3FD-C6178C868D56}" dt="2024-11-12T17:24:43.325" v="234" actId="20577"/>
          <ac:spMkLst>
            <pc:docMk/>
            <pc:sldMk cId="1501109498" sldId="361"/>
            <ac:spMk id="9" creationId="{FC5F1B11-81D9-3F3A-A4F1-53C0D8BB9652}"/>
          </ac:spMkLst>
        </pc:spChg>
      </pc:sldChg>
      <pc:sldChg chg="add del">
        <pc:chgData name="Amrit Banstola (Staff)" userId="fcdc2f15-2063-450e-9fd9-b198e8a1e562" providerId="ADAL" clId="{C4B1A6B3-269A-4C27-A3FD-C6178C868D56}" dt="2024-11-12T17:26:51.560" v="237" actId="47"/>
        <pc:sldMkLst>
          <pc:docMk/>
          <pc:sldMk cId="431547956" sldId="377"/>
        </pc:sldMkLst>
      </pc:sldChg>
      <pc:sldChg chg="del">
        <pc:chgData name="Amrit Banstola (Staff)" userId="fcdc2f15-2063-450e-9fd9-b198e8a1e562" providerId="ADAL" clId="{C4B1A6B3-269A-4C27-A3FD-C6178C868D56}" dt="2024-11-12T17:09:19.209" v="11" actId="2696"/>
        <pc:sldMkLst>
          <pc:docMk/>
          <pc:sldMk cId="868636181" sldId="397"/>
        </pc:sldMkLst>
      </pc:sldChg>
      <pc:sldChg chg="modNotesTx">
        <pc:chgData name="Amrit Banstola (Staff)" userId="fcdc2f15-2063-450e-9fd9-b198e8a1e562" providerId="ADAL" clId="{C4B1A6B3-269A-4C27-A3FD-C6178C868D56}" dt="2024-11-12T17:30:05.923" v="269" actId="20577"/>
        <pc:sldMkLst>
          <pc:docMk/>
          <pc:sldMk cId="3231934292" sldId="401"/>
        </pc:sldMkLst>
      </pc:sldChg>
      <pc:sldChg chg="del">
        <pc:chgData name="Amrit Banstola (Staff)" userId="fcdc2f15-2063-450e-9fd9-b198e8a1e562" providerId="ADAL" clId="{C4B1A6B3-269A-4C27-A3FD-C6178C868D56}" dt="2024-11-12T17:20:06.921" v="121" actId="2696"/>
        <pc:sldMkLst>
          <pc:docMk/>
          <pc:sldMk cId="1661959887" sldId="404"/>
        </pc:sldMkLst>
      </pc:sldChg>
      <pc:sldChg chg="modSp mod">
        <pc:chgData name="Amrit Banstola (Staff)" userId="fcdc2f15-2063-450e-9fd9-b198e8a1e562" providerId="ADAL" clId="{C4B1A6B3-269A-4C27-A3FD-C6178C868D56}" dt="2024-11-12T17:22:21.118" v="147" actId="27636"/>
        <pc:sldMkLst>
          <pc:docMk/>
          <pc:sldMk cId="847622123" sldId="405"/>
        </pc:sldMkLst>
        <pc:spChg chg="mod">
          <ac:chgData name="Amrit Banstola (Staff)" userId="fcdc2f15-2063-450e-9fd9-b198e8a1e562" providerId="ADAL" clId="{C4B1A6B3-269A-4C27-A3FD-C6178C868D56}" dt="2024-11-12T17:22:21.118" v="147" actId="27636"/>
          <ac:spMkLst>
            <pc:docMk/>
            <pc:sldMk cId="847622123" sldId="405"/>
            <ac:spMk id="4" creationId="{DCB4E3AC-A787-BA8E-4882-56324F785076}"/>
          </ac:spMkLst>
        </pc:spChg>
      </pc:sldChg>
      <pc:sldChg chg="del">
        <pc:chgData name="Amrit Banstola (Staff)" userId="fcdc2f15-2063-450e-9fd9-b198e8a1e562" providerId="ADAL" clId="{C4B1A6B3-269A-4C27-A3FD-C6178C868D56}" dt="2024-11-12T17:22:30.167" v="148" actId="47"/>
        <pc:sldMkLst>
          <pc:docMk/>
          <pc:sldMk cId="656030" sldId="410"/>
        </pc:sldMkLst>
      </pc:sldChg>
      <pc:sldChg chg="modSp mod modNotesTx">
        <pc:chgData name="Amrit Banstola (Staff)" userId="fcdc2f15-2063-450e-9fd9-b198e8a1e562" providerId="ADAL" clId="{C4B1A6B3-269A-4C27-A3FD-C6178C868D56}" dt="2024-11-12T17:24:06.605" v="202" actId="20577"/>
        <pc:sldMkLst>
          <pc:docMk/>
          <pc:sldMk cId="2552885320" sldId="414"/>
        </pc:sldMkLst>
        <pc:spChg chg="mod">
          <ac:chgData name="Amrit Banstola (Staff)" userId="fcdc2f15-2063-450e-9fd9-b198e8a1e562" providerId="ADAL" clId="{C4B1A6B3-269A-4C27-A3FD-C6178C868D56}" dt="2024-11-12T17:23:49.525" v="161" actId="20577"/>
          <ac:spMkLst>
            <pc:docMk/>
            <pc:sldMk cId="2552885320" sldId="414"/>
            <ac:spMk id="2" creationId="{AD45621A-2826-340B-86D4-7D669F2D33CF}"/>
          </ac:spMkLst>
        </pc:spChg>
      </pc:sldChg>
      <pc:sldChg chg="modSp mod">
        <pc:chgData name="Amrit Banstola (Staff)" userId="fcdc2f15-2063-450e-9fd9-b198e8a1e562" providerId="ADAL" clId="{C4B1A6B3-269A-4C27-A3FD-C6178C868D56}" dt="2024-11-12T17:24:31.467" v="217" actId="20577"/>
        <pc:sldMkLst>
          <pc:docMk/>
          <pc:sldMk cId="2492639122" sldId="415"/>
        </pc:sldMkLst>
        <pc:spChg chg="mod">
          <ac:chgData name="Amrit Banstola (Staff)" userId="fcdc2f15-2063-450e-9fd9-b198e8a1e562" providerId="ADAL" clId="{C4B1A6B3-269A-4C27-A3FD-C6178C868D56}" dt="2024-11-12T17:24:31.467" v="217" actId="20577"/>
          <ac:spMkLst>
            <pc:docMk/>
            <pc:sldMk cId="2492639122" sldId="415"/>
            <ac:spMk id="10" creationId="{CE0AC38D-A7E9-1478-A787-5AAAAFD3D5BD}"/>
          </ac:spMkLst>
        </pc:spChg>
      </pc:sldChg>
      <pc:sldChg chg="addSp delSp modSp add mod modClrScheme chgLayout">
        <pc:chgData name="Amrit Banstola (Staff)" userId="fcdc2f15-2063-450e-9fd9-b198e8a1e562" providerId="ADAL" clId="{C4B1A6B3-269A-4C27-A3FD-C6178C868D56}" dt="2024-11-13T09:33:17.564" v="662" actId="1076"/>
        <pc:sldMkLst>
          <pc:docMk/>
          <pc:sldMk cId="2306237135" sldId="416"/>
        </pc:sldMkLst>
        <pc:spChg chg="mod ord">
          <ac:chgData name="Amrit Banstola (Staff)" userId="fcdc2f15-2063-450e-9fd9-b198e8a1e562" providerId="ADAL" clId="{C4B1A6B3-269A-4C27-A3FD-C6178C868D56}" dt="2024-11-13T09:33:17.564" v="662" actId="1076"/>
          <ac:spMkLst>
            <pc:docMk/>
            <pc:sldMk cId="2306237135" sldId="416"/>
            <ac:spMk id="2" creationId="{B65154FE-EA50-6C4E-381A-9517A8BD4BAF}"/>
          </ac:spMkLst>
        </pc:spChg>
        <pc:spChg chg="add del mod ord">
          <ac:chgData name="Amrit Banstola (Staff)" userId="fcdc2f15-2063-450e-9fd9-b198e8a1e562" providerId="ADAL" clId="{C4B1A6B3-269A-4C27-A3FD-C6178C868D56}" dt="2024-11-13T09:31:04.644" v="636" actId="700"/>
          <ac:spMkLst>
            <pc:docMk/>
            <pc:sldMk cId="2306237135" sldId="416"/>
            <ac:spMk id="3" creationId="{BF8AF6F4-6FF7-EFE8-A83E-CF1037801D1C}"/>
          </ac:spMkLst>
        </pc:spChg>
        <pc:spChg chg="mod">
          <ac:chgData name="Amrit Banstola (Staff)" userId="fcdc2f15-2063-450e-9fd9-b198e8a1e562" providerId="ADAL" clId="{C4B1A6B3-269A-4C27-A3FD-C6178C868D56}" dt="2024-11-13T09:32:06.645" v="647" actId="404"/>
          <ac:spMkLst>
            <pc:docMk/>
            <pc:sldMk cId="2306237135" sldId="416"/>
            <ac:spMk id="5" creationId="{BCC0F16C-2E7F-8278-26F8-8283170F2D0C}"/>
          </ac:spMkLst>
        </pc:spChg>
        <pc:spChg chg="add mod ord">
          <ac:chgData name="Amrit Banstola (Staff)" userId="fcdc2f15-2063-450e-9fd9-b198e8a1e562" providerId="ADAL" clId="{C4B1A6B3-269A-4C27-A3FD-C6178C868D56}" dt="2024-11-13T09:33:12.261" v="661" actId="1076"/>
          <ac:spMkLst>
            <pc:docMk/>
            <pc:sldMk cId="2306237135" sldId="416"/>
            <ac:spMk id="6" creationId="{229A7F6C-4F24-DAB2-4F58-F57FBC90E27A}"/>
          </ac:spMkLst>
        </pc:spChg>
      </pc:sldChg>
    </pc:docChg>
  </pc:docChgLst>
  <pc:docChgLst>
    <pc:chgData name="Subhash Pokhrel (Staff)" userId="7484d267-d19e-4384-a90b-dbf6fe58f674" providerId="ADAL" clId="{91018871-1563-423E-9B8F-AFC8432C1070}"/>
    <pc:docChg chg="undo custSel addSld modSld sldOrd">
      <pc:chgData name="Subhash Pokhrel (Staff)" userId="7484d267-d19e-4384-a90b-dbf6fe58f674" providerId="ADAL" clId="{91018871-1563-423E-9B8F-AFC8432C1070}" dt="2024-11-12T12:37:31.093" v="1808" actId="207"/>
      <pc:docMkLst>
        <pc:docMk/>
      </pc:docMkLst>
      <pc:sldChg chg="ord">
        <pc:chgData name="Subhash Pokhrel (Staff)" userId="7484d267-d19e-4384-a90b-dbf6fe58f674" providerId="ADAL" clId="{91018871-1563-423E-9B8F-AFC8432C1070}" dt="2024-11-12T12:25:55.321" v="1049"/>
        <pc:sldMkLst>
          <pc:docMk/>
          <pc:sldMk cId="177639030" sldId="362"/>
        </pc:sldMkLst>
      </pc:sldChg>
      <pc:sldChg chg="addSp delSp modSp new mod">
        <pc:chgData name="Subhash Pokhrel (Staff)" userId="7484d267-d19e-4384-a90b-dbf6fe58f674" providerId="ADAL" clId="{91018871-1563-423E-9B8F-AFC8432C1070}" dt="2024-11-12T12:26:29.780" v="1054" actId="20577"/>
        <pc:sldMkLst>
          <pc:docMk/>
          <pc:sldMk cId="3231934292" sldId="401"/>
        </pc:sldMkLst>
        <pc:spChg chg="mod">
          <ac:chgData name="Subhash Pokhrel (Staff)" userId="7484d267-d19e-4384-a90b-dbf6fe58f674" providerId="ADAL" clId="{91018871-1563-423E-9B8F-AFC8432C1070}" dt="2024-11-12T12:24:01.824" v="962" actId="14100"/>
          <ac:spMkLst>
            <pc:docMk/>
            <pc:sldMk cId="3231934292" sldId="401"/>
            <ac:spMk id="2" creationId="{17B1C906-0DB1-3F9D-B077-36F8968CE4E1}"/>
          </ac:spMkLst>
        </pc:spChg>
        <pc:spChg chg="del mod">
          <ac:chgData name="Subhash Pokhrel (Staff)" userId="7484d267-d19e-4384-a90b-dbf6fe58f674" providerId="ADAL" clId="{91018871-1563-423E-9B8F-AFC8432C1070}" dt="2024-11-12T12:23:21.340" v="952" actId="12084"/>
          <ac:spMkLst>
            <pc:docMk/>
            <pc:sldMk cId="3231934292" sldId="401"/>
            <ac:spMk id="3" creationId="{6F53DE52-2556-9C58-917F-D68AAADBE6FA}"/>
          </ac:spMkLst>
        </pc:spChg>
        <pc:graphicFrameChg chg="add mod modGraphic">
          <ac:chgData name="Subhash Pokhrel (Staff)" userId="7484d267-d19e-4384-a90b-dbf6fe58f674" providerId="ADAL" clId="{91018871-1563-423E-9B8F-AFC8432C1070}" dt="2024-11-12T12:26:29.780" v="1054" actId="20577"/>
          <ac:graphicFrameMkLst>
            <pc:docMk/>
            <pc:sldMk cId="3231934292" sldId="401"/>
            <ac:graphicFrameMk id="5" creationId="{2B141A22-1A87-9A54-F9D6-CD7A8DA7C4F2}"/>
          </ac:graphicFrameMkLst>
        </pc:graphicFrameChg>
      </pc:sldChg>
      <pc:sldChg chg="addSp delSp modSp new mod">
        <pc:chgData name="Subhash Pokhrel (Staff)" userId="7484d267-d19e-4384-a90b-dbf6fe58f674" providerId="ADAL" clId="{91018871-1563-423E-9B8F-AFC8432C1070}" dt="2024-11-12T12:37:31.093" v="1808" actId="207"/>
        <pc:sldMkLst>
          <pc:docMk/>
          <pc:sldMk cId="2018977044" sldId="402"/>
        </pc:sldMkLst>
        <pc:spChg chg="mod">
          <ac:chgData name="Subhash Pokhrel (Staff)" userId="7484d267-d19e-4384-a90b-dbf6fe58f674" providerId="ADAL" clId="{91018871-1563-423E-9B8F-AFC8432C1070}" dt="2024-11-12T12:27:31.004" v="1093" actId="20577"/>
          <ac:spMkLst>
            <pc:docMk/>
            <pc:sldMk cId="2018977044" sldId="402"/>
            <ac:spMk id="2" creationId="{B964D360-5E70-9B40-C765-6E60E92534F5}"/>
          </ac:spMkLst>
        </pc:spChg>
        <pc:spChg chg="del mod">
          <ac:chgData name="Subhash Pokhrel (Staff)" userId="7484d267-d19e-4384-a90b-dbf6fe58f674" providerId="ADAL" clId="{91018871-1563-423E-9B8F-AFC8432C1070}" dt="2024-11-12T12:33:19.418" v="1769" actId="12084"/>
          <ac:spMkLst>
            <pc:docMk/>
            <pc:sldMk cId="2018977044" sldId="402"/>
            <ac:spMk id="3" creationId="{6C75D7AE-D5E9-3D82-94C5-DDE43F62D49F}"/>
          </ac:spMkLst>
        </pc:spChg>
        <pc:graphicFrameChg chg="add del modGraphic">
          <ac:chgData name="Subhash Pokhrel (Staff)" userId="7484d267-d19e-4384-a90b-dbf6fe58f674" providerId="ADAL" clId="{91018871-1563-423E-9B8F-AFC8432C1070}" dt="2024-11-12T12:33:11.175" v="1768" actId="1032"/>
          <ac:graphicFrameMkLst>
            <pc:docMk/>
            <pc:sldMk cId="2018977044" sldId="402"/>
            <ac:graphicFrameMk id="5" creationId="{8E6B376F-D222-E3A0-D50F-F2812A6C4E27}"/>
          </ac:graphicFrameMkLst>
        </pc:graphicFrameChg>
        <pc:graphicFrameChg chg="add mod modGraphic">
          <ac:chgData name="Subhash Pokhrel (Staff)" userId="7484d267-d19e-4384-a90b-dbf6fe58f674" providerId="ADAL" clId="{91018871-1563-423E-9B8F-AFC8432C1070}" dt="2024-11-12T12:37:31.093" v="1808" actId="207"/>
          <ac:graphicFrameMkLst>
            <pc:docMk/>
            <pc:sldMk cId="2018977044" sldId="402"/>
            <ac:graphicFrameMk id="6" creationId="{4B59DD58-C5F2-1E1C-5E38-154A88ACBD4E}"/>
          </ac:graphicFrameMkLst>
        </pc:graphicFrameChg>
      </pc:sldChg>
    </pc:docChg>
  </pc:docChgLst>
  <pc:docChgLst>
    <pc:chgData name="Amrit Banstola (Staff)" userId="fcdc2f15-2063-450e-9fd9-b198e8a1e562" providerId="ADAL" clId="{97C43BC5-6358-4422-98C1-469D22ED2930}"/>
    <pc:docChg chg="undo redo custSel addSld modSld addMainMaster modMainMaster">
      <pc:chgData name="Amrit Banstola (Staff)" userId="fcdc2f15-2063-450e-9fd9-b198e8a1e562" providerId="ADAL" clId="{97C43BC5-6358-4422-98C1-469D22ED2930}" dt="2024-11-12T17:03:01.981" v="320" actId="20577"/>
      <pc:docMkLst>
        <pc:docMk/>
      </pc:docMkLst>
      <pc:sldChg chg="addSp modSp add mod modClrScheme chgLayout">
        <pc:chgData name="Amrit Banstola (Staff)" userId="fcdc2f15-2063-450e-9fd9-b198e8a1e562" providerId="ADAL" clId="{97C43BC5-6358-4422-98C1-469D22ED2930}" dt="2024-11-12T14:46:24.081" v="76" actId="27636"/>
        <pc:sldMkLst>
          <pc:docMk/>
          <pc:sldMk cId="1798824407" sldId="403"/>
        </pc:sldMkLst>
        <pc:spChg chg="mod">
          <ac:chgData name="Amrit Banstola (Staff)" userId="fcdc2f15-2063-450e-9fd9-b198e8a1e562" providerId="ADAL" clId="{97C43BC5-6358-4422-98C1-469D22ED2930}" dt="2024-11-12T14:45:49.283" v="55" actId="21"/>
          <ac:spMkLst>
            <pc:docMk/>
            <pc:sldMk cId="1798824407" sldId="403"/>
            <ac:spMk id="2" creationId="{7D163D23-E29E-DEA1-D63C-A78AB61DD818}"/>
          </ac:spMkLst>
        </pc:spChg>
        <pc:spChg chg="add mod ord">
          <ac:chgData name="Amrit Banstola (Staff)" userId="fcdc2f15-2063-450e-9fd9-b198e8a1e562" providerId="ADAL" clId="{97C43BC5-6358-4422-98C1-469D22ED2930}" dt="2024-11-12T14:46:24.081" v="76" actId="27636"/>
          <ac:spMkLst>
            <pc:docMk/>
            <pc:sldMk cId="1798824407" sldId="403"/>
            <ac:spMk id="3" creationId="{0C74CE83-0035-13CA-9A7B-E5F7F06C75F1}"/>
          </ac:spMkLst>
        </pc:spChg>
        <pc:spChg chg="mod ord">
          <ac:chgData name="Amrit Banstola (Staff)" userId="fcdc2f15-2063-450e-9fd9-b198e8a1e562" providerId="ADAL" clId="{97C43BC5-6358-4422-98C1-469D22ED2930}" dt="2024-11-12T14:45:32.292" v="52" actId="700"/>
          <ac:spMkLst>
            <pc:docMk/>
            <pc:sldMk cId="1798824407" sldId="403"/>
            <ac:spMk id="6" creationId="{247CD76F-D4BA-0FFA-1B90-1BBBDD91282C}"/>
          </ac:spMkLst>
        </pc:spChg>
        <pc:spChg chg="mod ord">
          <ac:chgData name="Amrit Banstola (Staff)" userId="fcdc2f15-2063-450e-9fd9-b198e8a1e562" providerId="ADAL" clId="{97C43BC5-6358-4422-98C1-469D22ED2930}" dt="2024-11-12T14:45:32.292" v="52" actId="700"/>
          <ac:spMkLst>
            <pc:docMk/>
            <pc:sldMk cId="1798824407" sldId="403"/>
            <ac:spMk id="10" creationId="{CE0AC38D-A7E9-1478-A787-5AAAAFD3D5BD}"/>
          </ac:spMkLst>
        </pc:spChg>
      </pc:sldChg>
      <pc:sldChg chg="addSp modSp add mod modClrScheme chgLayout">
        <pc:chgData name="Amrit Banstola (Staff)" userId="fcdc2f15-2063-450e-9fd9-b198e8a1e562" providerId="ADAL" clId="{97C43BC5-6358-4422-98C1-469D22ED2930}" dt="2024-11-12T14:46:57.931" v="86" actId="20577"/>
        <pc:sldMkLst>
          <pc:docMk/>
          <pc:sldMk cId="1661959887" sldId="404"/>
        </pc:sldMkLst>
        <pc:spChg chg="mod">
          <ac:chgData name="Amrit Banstola (Staff)" userId="fcdc2f15-2063-450e-9fd9-b198e8a1e562" providerId="ADAL" clId="{97C43BC5-6358-4422-98C1-469D22ED2930}" dt="2024-11-12T14:46:40.924" v="78" actId="21"/>
          <ac:spMkLst>
            <pc:docMk/>
            <pc:sldMk cId="1661959887" sldId="404"/>
            <ac:spMk id="2" creationId="{FF58869D-02AC-3497-F40A-66E78D892F0B}"/>
          </ac:spMkLst>
        </pc:spChg>
        <pc:spChg chg="add mod ord">
          <ac:chgData name="Amrit Banstola (Staff)" userId="fcdc2f15-2063-450e-9fd9-b198e8a1e562" providerId="ADAL" clId="{97C43BC5-6358-4422-98C1-469D22ED2930}" dt="2024-11-12T14:46:57.931" v="86" actId="20577"/>
          <ac:spMkLst>
            <pc:docMk/>
            <pc:sldMk cId="1661959887" sldId="404"/>
            <ac:spMk id="3" creationId="{A8FBD900-DFE1-73F9-6CE5-53E3A6486FEA}"/>
          </ac:spMkLst>
        </pc:spChg>
        <pc:spChg chg="mod ord">
          <ac:chgData name="Amrit Banstola (Staff)" userId="fcdc2f15-2063-450e-9fd9-b198e8a1e562" providerId="ADAL" clId="{97C43BC5-6358-4422-98C1-469D22ED2930}" dt="2024-11-12T14:46:52.291" v="82" actId="700"/>
          <ac:spMkLst>
            <pc:docMk/>
            <pc:sldMk cId="1661959887" sldId="404"/>
            <ac:spMk id="6" creationId="{247CD76F-D4BA-0FFA-1B90-1BBBDD91282C}"/>
          </ac:spMkLst>
        </pc:spChg>
        <pc:spChg chg="mod ord">
          <ac:chgData name="Amrit Banstola (Staff)" userId="fcdc2f15-2063-450e-9fd9-b198e8a1e562" providerId="ADAL" clId="{97C43BC5-6358-4422-98C1-469D22ED2930}" dt="2024-11-12T14:46:52.291" v="82" actId="700"/>
          <ac:spMkLst>
            <pc:docMk/>
            <pc:sldMk cId="1661959887" sldId="404"/>
            <ac:spMk id="10" creationId="{CE0AC38D-A7E9-1478-A787-5AAAAFD3D5BD}"/>
          </ac:spMkLst>
        </pc:spChg>
      </pc:sldChg>
      <pc:sldChg chg="addSp delSp modSp add mod modClrScheme chgLayout">
        <pc:chgData name="Amrit Banstola (Staff)" userId="fcdc2f15-2063-450e-9fd9-b198e8a1e562" providerId="ADAL" clId="{97C43BC5-6358-4422-98C1-469D22ED2930}" dt="2024-11-12T14:47:51.874" v="100" actId="113"/>
        <pc:sldMkLst>
          <pc:docMk/>
          <pc:sldMk cId="847622123" sldId="405"/>
        </pc:sldMkLst>
        <pc:spChg chg="mod">
          <ac:chgData name="Amrit Banstola (Staff)" userId="fcdc2f15-2063-450e-9fd9-b198e8a1e562" providerId="ADAL" clId="{97C43BC5-6358-4422-98C1-469D22ED2930}" dt="2024-11-12T14:47:26.915" v="90" actId="21"/>
          <ac:spMkLst>
            <pc:docMk/>
            <pc:sldMk cId="847622123" sldId="405"/>
            <ac:spMk id="2" creationId="{BA19EC4B-E962-C796-2187-B97BD810111B}"/>
          </ac:spMkLst>
        </pc:spChg>
        <pc:spChg chg="add del mod ord">
          <ac:chgData name="Amrit Banstola (Staff)" userId="fcdc2f15-2063-450e-9fd9-b198e8a1e562" providerId="ADAL" clId="{97C43BC5-6358-4422-98C1-469D22ED2930}" dt="2024-11-12T14:47:20.047" v="88" actId="700"/>
          <ac:spMkLst>
            <pc:docMk/>
            <pc:sldMk cId="847622123" sldId="405"/>
            <ac:spMk id="3" creationId="{78F91997-CF6D-0B32-6303-5371DE67EF87}"/>
          </ac:spMkLst>
        </pc:spChg>
        <pc:spChg chg="add mod ord">
          <ac:chgData name="Amrit Banstola (Staff)" userId="fcdc2f15-2063-450e-9fd9-b198e8a1e562" providerId="ADAL" clId="{97C43BC5-6358-4422-98C1-469D22ED2930}" dt="2024-11-12T14:47:51.874" v="100" actId="113"/>
          <ac:spMkLst>
            <pc:docMk/>
            <pc:sldMk cId="847622123" sldId="405"/>
            <ac:spMk id="4" creationId="{DCB4E3AC-A787-BA8E-4882-56324F785076}"/>
          </ac:spMkLst>
        </pc:spChg>
        <pc:spChg chg="mod ord">
          <ac:chgData name="Amrit Banstola (Staff)" userId="fcdc2f15-2063-450e-9fd9-b198e8a1e562" providerId="ADAL" clId="{97C43BC5-6358-4422-98C1-469D22ED2930}" dt="2024-11-12T14:47:24.065" v="89" actId="700"/>
          <ac:spMkLst>
            <pc:docMk/>
            <pc:sldMk cId="847622123" sldId="405"/>
            <ac:spMk id="6" creationId="{247CD76F-D4BA-0FFA-1B90-1BBBDD91282C}"/>
          </ac:spMkLst>
        </pc:spChg>
        <pc:spChg chg="mod ord">
          <ac:chgData name="Amrit Banstola (Staff)" userId="fcdc2f15-2063-450e-9fd9-b198e8a1e562" providerId="ADAL" clId="{97C43BC5-6358-4422-98C1-469D22ED2930}" dt="2024-11-12T14:47:24.065" v="89" actId="700"/>
          <ac:spMkLst>
            <pc:docMk/>
            <pc:sldMk cId="847622123" sldId="405"/>
            <ac:spMk id="10" creationId="{CE0AC38D-A7E9-1478-A787-5AAAAFD3D5BD}"/>
          </ac:spMkLst>
        </pc:spChg>
      </pc:sldChg>
      <pc:sldChg chg="addSp delSp modSp add mod modClrScheme chgLayout">
        <pc:chgData name="Amrit Banstola (Staff)" userId="fcdc2f15-2063-450e-9fd9-b198e8a1e562" providerId="ADAL" clId="{97C43BC5-6358-4422-98C1-469D22ED2930}" dt="2024-11-12T14:48:38.088" v="121" actId="12"/>
        <pc:sldMkLst>
          <pc:docMk/>
          <pc:sldMk cId="2390732757" sldId="406"/>
        </pc:sldMkLst>
        <pc:spChg chg="add mod ord">
          <ac:chgData name="Amrit Banstola (Staff)" userId="fcdc2f15-2063-450e-9fd9-b198e8a1e562" providerId="ADAL" clId="{97C43BC5-6358-4422-98C1-469D22ED2930}" dt="2024-11-12T14:48:38.088" v="121" actId="12"/>
          <ac:spMkLst>
            <pc:docMk/>
            <pc:sldMk cId="2390732757" sldId="406"/>
            <ac:spMk id="2" creationId="{B904338A-5216-B816-971A-69F846B7CAE7}"/>
          </ac:spMkLst>
        </pc:spChg>
        <pc:spChg chg="del mod">
          <ac:chgData name="Amrit Banstola (Staff)" userId="fcdc2f15-2063-450e-9fd9-b198e8a1e562" providerId="ADAL" clId="{97C43BC5-6358-4422-98C1-469D22ED2930}" dt="2024-11-12T14:48:07.962" v="104"/>
          <ac:spMkLst>
            <pc:docMk/>
            <pc:sldMk cId="2390732757" sldId="406"/>
            <ac:spMk id="4" creationId="{C361AA9D-46BC-D04D-4269-A6999ECFCF61}"/>
          </ac:spMkLst>
        </pc:spChg>
        <pc:spChg chg="mod ord">
          <ac:chgData name="Amrit Banstola (Staff)" userId="fcdc2f15-2063-450e-9fd9-b198e8a1e562" providerId="ADAL" clId="{97C43BC5-6358-4422-98C1-469D22ED2930}" dt="2024-11-12T14:48:00.312" v="101" actId="700"/>
          <ac:spMkLst>
            <pc:docMk/>
            <pc:sldMk cId="2390732757" sldId="406"/>
            <ac:spMk id="6" creationId="{247CD76F-D4BA-0FFA-1B90-1BBBDD91282C}"/>
          </ac:spMkLst>
        </pc:spChg>
        <pc:spChg chg="mod ord">
          <ac:chgData name="Amrit Banstola (Staff)" userId="fcdc2f15-2063-450e-9fd9-b198e8a1e562" providerId="ADAL" clId="{97C43BC5-6358-4422-98C1-469D22ED2930}" dt="2024-11-12T14:48:14.920" v="109" actId="403"/>
          <ac:spMkLst>
            <pc:docMk/>
            <pc:sldMk cId="2390732757" sldId="406"/>
            <ac:spMk id="10" creationId="{CE0AC38D-A7E9-1478-A787-5AAAAFD3D5BD}"/>
          </ac:spMkLst>
        </pc:spChg>
      </pc:sldChg>
      <pc:sldChg chg="addSp delSp modSp add mod modClrScheme chgLayout">
        <pc:chgData name="Amrit Banstola (Staff)" userId="fcdc2f15-2063-450e-9fd9-b198e8a1e562" providerId="ADAL" clId="{97C43BC5-6358-4422-98C1-469D22ED2930}" dt="2024-11-12T14:50:17.343" v="161" actId="20577"/>
        <pc:sldMkLst>
          <pc:docMk/>
          <pc:sldMk cId="3741247669" sldId="407"/>
        </pc:sldMkLst>
        <pc:spChg chg="add mod ord">
          <ac:chgData name="Amrit Banstola (Staff)" userId="fcdc2f15-2063-450e-9fd9-b198e8a1e562" providerId="ADAL" clId="{97C43BC5-6358-4422-98C1-469D22ED2930}" dt="2024-11-12T14:50:17.343" v="161" actId="20577"/>
          <ac:spMkLst>
            <pc:docMk/>
            <pc:sldMk cId="3741247669" sldId="407"/>
            <ac:spMk id="2" creationId="{49664D56-C317-B064-E498-A74416C245D7}"/>
          </ac:spMkLst>
        </pc:spChg>
        <pc:spChg chg="add del mod">
          <ac:chgData name="Amrit Banstola (Staff)" userId="fcdc2f15-2063-450e-9fd9-b198e8a1e562" providerId="ADAL" clId="{97C43BC5-6358-4422-98C1-469D22ED2930}" dt="2024-11-12T14:49:45.593" v="146" actId="47"/>
          <ac:spMkLst>
            <pc:docMk/>
            <pc:sldMk cId="3741247669" sldId="407"/>
            <ac:spMk id="4" creationId="{C361AA9D-46BC-D04D-4269-A6999ECFCF61}"/>
          </ac:spMkLst>
        </pc:spChg>
        <pc:spChg chg="mod ord">
          <ac:chgData name="Amrit Banstola (Staff)" userId="fcdc2f15-2063-450e-9fd9-b198e8a1e562" providerId="ADAL" clId="{97C43BC5-6358-4422-98C1-469D22ED2930}" dt="2024-11-12T14:49:09.887" v="122" actId="700"/>
          <ac:spMkLst>
            <pc:docMk/>
            <pc:sldMk cId="3741247669" sldId="407"/>
            <ac:spMk id="6" creationId="{247CD76F-D4BA-0FFA-1B90-1BBBDD91282C}"/>
          </ac:spMkLst>
        </pc:spChg>
        <pc:spChg chg="mod ord">
          <ac:chgData name="Amrit Banstola (Staff)" userId="fcdc2f15-2063-450e-9fd9-b198e8a1e562" providerId="ADAL" clId="{97C43BC5-6358-4422-98C1-469D22ED2930}" dt="2024-11-12T14:49:16.008" v="123" actId="403"/>
          <ac:spMkLst>
            <pc:docMk/>
            <pc:sldMk cId="3741247669" sldId="407"/>
            <ac:spMk id="10" creationId="{CE0AC38D-A7E9-1478-A787-5AAAAFD3D5BD}"/>
          </ac:spMkLst>
        </pc:spChg>
      </pc:sldChg>
      <pc:sldChg chg="addSp modSp add mod modClrScheme chgLayout">
        <pc:chgData name="Amrit Banstola (Staff)" userId="fcdc2f15-2063-450e-9fd9-b198e8a1e562" providerId="ADAL" clId="{97C43BC5-6358-4422-98C1-469D22ED2930}" dt="2024-11-12T14:51:46.531" v="188" actId="12"/>
        <pc:sldMkLst>
          <pc:docMk/>
          <pc:sldMk cId="582731593" sldId="408"/>
        </pc:sldMkLst>
        <pc:spChg chg="add mod ord">
          <ac:chgData name="Amrit Banstola (Staff)" userId="fcdc2f15-2063-450e-9fd9-b198e8a1e562" providerId="ADAL" clId="{97C43BC5-6358-4422-98C1-469D22ED2930}" dt="2024-11-12T14:51:46.531" v="188" actId="12"/>
          <ac:spMkLst>
            <pc:docMk/>
            <pc:sldMk cId="582731593" sldId="408"/>
            <ac:spMk id="2" creationId="{272F4898-37F6-A284-19BC-B89EE04814E6}"/>
          </ac:spMkLst>
        </pc:spChg>
        <pc:spChg chg="mod">
          <ac:chgData name="Amrit Banstola (Staff)" userId="fcdc2f15-2063-450e-9fd9-b198e8a1e562" providerId="ADAL" clId="{97C43BC5-6358-4422-98C1-469D22ED2930}" dt="2024-11-12T14:50:46.531" v="169" actId="21"/>
          <ac:spMkLst>
            <pc:docMk/>
            <pc:sldMk cId="582731593" sldId="408"/>
            <ac:spMk id="4" creationId="{C361AA9D-46BC-D04D-4269-A6999ECFCF61}"/>
          </ac:spMkLst>
        </pc:spChg>
        <pc:spChg chg="mod ord">
          <ac:chgData name="Amrit Banstola (Staff)" userId="fcdc2f15-2063-450e-9fd9-b198e8a1e562" providerId="ADAL" clId="{97C43BC5-6358-4422-98C1-469D22ED2930}" dt="2024-11-12T14:50:34.367" v="162" actId="700"/>
          <ac:spMkLst>
            <pc:docMk/>
            <pc:sldMk cId="582731593" sldId="408"/>
            <ac:spMk id="6" creationId="{247CD76F-D4BA-0FFA-1B90-1BBBDD91282C}"/>
          </ac:spMkLst>
        </pc:spChg>
        <pc:spChg chg="mod ord">
          <ac:chgData name="Amrit Banstola (Staff)" userId="fcdc2f15-2063-450e-9fd9-b198e8a1e562" providerId="ADAL" clId="{97C43BC5-6358-4422-98C1-469D22ED2930}" dt="2024-11-12T14:50:55.511" v="175" actId="403"/>
          <ac:spMkLst>
            <pc:docMk/>
            <pc:sldMk cId="582731593" sldId="408"/>
            <ac:spMk id="10" creationId="{CE0AC38D-A7E9-1478-A787-5AAAAFD3D5BD}"/>
          </ac:spMkLst>
        </pc:spChg>
      </pc:sldChg>
      <pc:sldChg chg="addSp delSp modSp add mod modClrScheme chgLayout">
        <pc:chgData name="Amrit Banstola (Staff)" userId="fcdc2f15-2063-450e-9fd9-b198e8a1e562" providerId="ADAL" clId="{97C43BC5-6358-4422-98C1-469D22ED2930}" dt="2024-11-12T14:54:09.511" v="233" actId="1037"/>
        <pc:sldMkLst>
          <pc:docMk/>
          <pc:sldMk cId="2596263727" sldId="409"/>
        </pc:sldMkLst>
        <pc:spChg chg="add mod ord">
          <ac:chgData name="Amrit Banstola (Staff)" userId="fcdc2f15-2063-450e-9fd9-b198e8a1e562" providerId="ADAL" clId="{97C43BC5-6358-4422-98C1-469D22ED2930}" dt="2024-11-12T14:54:01.456" v="218" actId="27636"/>
          <ac:spMkLst>
            <pc:docMk/>
            <pc:sldMk cId="2596263727" sldId="409"/>
            <ac:spMk id="2" creationId="{44DE837E-9E87-43D7-1F69-AE522F56E1A1}"/>
          </ac:spMkLst>
        </pc:spChg>
        <pc:spChg chg="mod">
          <ac:chgData name="Amrit Banstola (Staff)" userId="fcdc2f15-2063-450e-9fd9-b198e8a1e562" providerId="ADAL" clId="{97C43BC5-6358-4422-98C1-469D22ED2930}" dt="2024-11-12T14:54:09.511" v="233" actId="1037"/>
          <ac:spMkLst>
            <pc:docMk/>
            <pc:sldMk cId="2596263727" sldId="409"/>
            <ac:spMk id="3" creationId="{BAB639B7-C085-58BB-A900-A295FF427E3B}"/>
          </ac:spMkLst>
        </pc:spChg>
        <pc:spChg chg="del mod">
          <ac:chgData name="Amrit Banstola (Staff)" userId="fcdc2f15-2063-450e-9fd9-b198e8a1e562" providerId="ADAL" clId="{97C43BC5-6358-4422-98C1-469D22ED2930}" dt="2024-11-12T14:52:30.353" v="201"/>
          <ac:spMkLst>
            <pc:docMk/>
            <pc:sldMk cId="2596263727" sldId="409"/>
            <ac:spMk id="4" creationId="{C361AA9D-46BC-D04D-4269-A6999ECFCF61}"/>
          </ac:spMkLst>
        </pc:spChg>
        <pc:spChg chg="mod ord">
          <ac:chgData name="Amrit Banstola (Staff)" userId="fcdc2f15-2063-450e-9fd9-b198e8a1e562" providerId="ADAL" clId="{97C43BC5-6358-4422-98C1-469D22ED2930}" dt="2024-11-12T14:52:32.777" v="202" actId="700"/>
          <ac:spMkLst>
            <pc:docMk/>
            <pc:sldMk cId="2596263727" sldId="409"/>
            <ac:spMk id="6" creationId="{247CD76F-D4BA-0FFA-1B90-1BBBDD91282C}"/>
          </ac:spMkLst>
        </pc:spChg>
        <pc:spChg chg="mod ord">
          <ac:chgData name="Amrit Banstola (Staff)" userId="fcdc2f15-2063-450e-9fd9-b198e8a1e562" providerId="ADAL" clId="{97C43BC5-6358-4422-98C1-469D22ED2930}" dt="2024-11-12T14:52:38.448" v="204" actId="403"/>
          <ac:spMkLst>
            <pc:docMk/>
            <pc:sldMk cId="2596263727" sldId="409"/>
            <ac:spMk id="10" creationId="{CE0AC38D-A7E9-1478-A787-5AAAAFD3D5BD}"/>
          </ac:spMkLst>
        </pc:spChg>
      </pc:sldChg>
      <pc:sldChg chg="addSp delSp modSp add mod modClrScheme chgLayout">
        <pc:chgData name="Amrit Banstola (Staff)" userId="fcdc2f15-2063-450e-9fd9-b198e8a1e562" providerId="ADAL" clId="{97C43BC5-6358-4422-98C1-469D22ED2930}" dt="2024-11-12T14:54:59.311" v="249" actId="403"/>
        <pc:sldMkLst>
          <pc:docMk/>
          <pc:sldMk cId="656030" sldId="410"/>
        </pc:sldMkLst>
        <pc:spChg chg="add mod ord">
          <ac:chgData name="Amrit Banstola (Staff)" userId="fcdc2f15-2063-450e-9fd9-b198e8a1e562" providerId="ADAL" clId="{97C43BC5-6358-4422-98C1-469D22ED2930}" dt="2024-11-12T14:54:53.263" v="246" actId="12"/>
          <ac:spMkLst>
            <pc:docMk/>
            <pc:sldMk cId="656030" sldId="410"/>
            <ac:spMk id="2" creationId="{25794382-620B-32FE-054E-B30A63CD5D05}"/>
          </ac:spMkLst>
        </pc:spChg>
        <pc:spChg chg="del mod">
          <ac:chgData name="Amrit Banstola (Staff)" userId="fcdc2f15-2063-450e-9fd9-b198e8a1e562" providerId="ADAL" clId="{97C43BC5-6358-4422-98C1-469D22ED2930}" dt="2024-11-12T14:54:55.930" v="248"/>
          <ac:spMkLst>
            <pc:docMk/>
            <pc:sldMk cId="656030" sldId="410"/>
            <ac:spMk id="4" creationId="{C361AA9D-46BC-D04D-4269-A6999ECFCF61}"/>
          </ac:spMkLst>
        </pc:spChg>
        <pc:spChg chg="mod ord">
          <ac:chgData name="Amrit Banstola (Staff)" userId="fcdc2f15-2063-450e-9fd9-b198e8a1e562" providerId="ADAL" clId="{97C43BC5-6358-4422-98C1-469D22ED2930}" dt="2024-11-12T14:54:17.252" v="234" actId="700"/>
          <ac:spMkLst>
            <pc:docMk/>
            <pc:sldMk cId="656030" sldId="410"/>
            <ac:spMk id="6" creationId="{247CD76F-D4BA-0FFA-1B90-1BBBDD91282C}"/>
          </ac:spMkLst>
        </pc:spChg>
        <pc:spChg chg="mod ord">
          <ac:chgData name="Amrit Banstola (Staff)" userId="fcdc2f15-2063-450e-9fd9-b198e8a1e562" providerId="ADAL" clId="{97C43BC5-6358-4422-98C1-469D22ED2930}" dt="2024-11-12T14:54:59.311" v="249" actId="403"/>
          <ac:spMkLst>
            <pc:docMk/>
            <pc:sldMk cId="656030" sldId="410"/>
            <ac:spMk id="10" creationId="{CE0AC38D-A7E9-1478-A787-5AAAAFD3D5BD}"/>
          </ac:spMkLst>
        </pc:spChg>
      </pc:sldChg>
      <pc:sldChg chg="modSp add mod">
        <pc:chgData name="Amrit Banstola (Staff)" userId="fcdc2f15-2063-450e-9fd9-b198e8a1e562" providerId="ADAL" clId="{97C43BC5-6358-4422-98C1-469D22ED2930}" dt="2024-11-12T14:55:20.184" v="252" actId="403"/>
        <pc:sldMkLst>
          <pc:docMk/>
          <pc:sldMk cId="650575803" sldId="411"/>
        </pc:sldMkLst>
        <pc:spChg chg="mod">
          <ac:chgData name="Amrit Banstola (Staff)" userId="fcdc2f15-2063-450e-9fd9-b198e8a1e562" providerId="ADAL" clId="{97C43BC5-6358-4422-98C1-469D22ED2930}" dt="2024-11-12T14:55:17.303" v="251" actId="403"/>
          <ac:spMkLst>
            <pc:docMk/>
            <pc:sldMk cId="650575803" sldId="411"/>
            <ac:spMk id="10" creationId="{CE0AC38D-A7E9-1478-A787-5AAAAFD3D5BD}"/>
          </ac:spMkLst>
        </pc:spChg>
        <pc:spChg chg="mod">
          <ac:chgData name="Amrit Banstola (Staff)" userId="fcdc2f15-2063-450e-9fd9-b198e8a1e562" providerId="ADAL" clId="{97C43BC5-6358-4422-98C1-469D22ED2930}" dt="2024-11-12T14:55:20.184" v="252" actId="403"/>
          <ac:spMkLst>
            <pc:docMk/>
            <pc:sldMk cId="650575803" sldId="411"/>
            <ac:spMk id="15" creationId="{45D0823C-A199-779E-8709-4037AB471733}"/>
          </ac:spMkLst>
        </pc:spChg>
        <pc:picChg chg="mod">
          <ac:chgData name="Amrit Banstola (Staff)" userId="fcdc2f15-2063-450e-9fd9-b198e8a1e562" providerId="ADAL" clId="{97C43BC5-6358-4422-98C1-469D22ED2930}" dt="2024-11-12T14:55:13.049" v="250" actId="1440"/>
          <ac:picMkLst>
            <pc:docMk/>
            <pc:sldMk cId="650575803" sldId="411"/>
            <ac:picMk id="2" creationId="{FAC136EA-4BC2-088F-467D-1DB0A993AEE9}"/>
          </ac:picMkLst>
        </pc:picChg>
      </pc:sldChg>
      <pc:sldChg chg="modSp add mod">
        <pc:chgData name="Amrit Banstola (Staff)" userId="fcdc2f15-2063-450e-9fd9-b198e8a1e562" providerId="ADAL" clId="{97C43BC5-6358-4422-98C1-469D22ED2930}" dt="2024-11-12T14:56:00.482" v="255" actId="12"/>
        <pc:sldMkLst>
          <pc:docMk/>
          <pc:sldMk cId="3779749651" sldId="412"/>
        </pc:sldMkLst>
        <pc:spChg chg="mod">
          <ac:chgData name="Amrit Banstola (Staff)" userId="fcdc2f15-2063-450e-9fd9-b198e8a1e562" providerId="ADAL" clId="{97C43BC5-6358-4422-98C1-469D22ED2930}" dt="2024-11-12T14:56:00.482" v="255" actId="12"/>
          <ac:spMkLst>
            <pc:docMk/>
            <pc:sldMk cId="3779749651" sldId="412"/>
            <ac:spMk id="3" creationId="{5B9A3875-7023-3383-5A3F-0D057C514C67}"/>
          </ac:spMkLst>
        </pc:spChg>
        <pc:spChg chg="mod">
          <ac:chgData name="Amrit Banstola (Staff)" userId="fcdc2f15-2063-450e-9fd9-b198e8a1e562" providerId="ADAL" clId="{97C43BC5-6358-4422-98C1-469D22ED2930}" dt="2024-11-12T14:55:35.255" v="254" actId="403"/>
          <ac:spMkLst>
            <pc:docMk/>
            <pc:sldMk cId="3779749651" sldId="412"/>
            <ac:spMk id="10" creationId="{CE0AC38D-A7E9-1478-A787-5AAAAFD3D5BD}"/>
          </ac:spMkLst>
        </pc:spChg>
      </pc:sldChg>
      <pc:sldChg chg="addSp delSp modSp add mod modClrScheme chgLayout">
        <pc:chgData name="Amrit Banstola (Staff)" userId="fcdc2f15-2063-450e-9fd9-b198e8a1e562" providerId="ADAL" clId="{97C43BC5-6358-4422-98C1-469D22ED2930}" dt="2024-11-12T16:58:37.289" v="285" actId="20577"/>
        <pc:sldMkLst>
          <pc:docMk/>
          <pc:sldMk cId="162730020" sldId="413"/>
        </pc:sldMkLst>
        <pc:spChg chg="mod">
          <ac:chgData name="Amrit Banstola (Staff)" userId="fcdc2f15-2063-450e-9fd9-b198e8a1e562" providerId="ADAL" clId="{97C43BC5-6358-4422-98C1-469D22ED2930}" dt="2024-11-12T16:58:37.289" v="285" actId="20577"/>
          <ac:spMkLst>
            <pc:docMk/>
            <pc:sldMk cId="162730020" sldId="413"/>
            <ac:spMk id="2" creationId="{72B6FF48-E802-181D-B417-6340D7BD480B}"/>
          </ac:spMkLst>
        </pc:spChg>
        <pc:spChg chg="add del mod ord">
          <ac:chgData name="Amrit Banstola (Staff)" userId="fcdc2f15-2063-450e-9fd9-b198e8a1e562" providerId="ADAL" clId="{97C43BC5-6358-4422-98C1-469D22ED2930}" dt="2024-11-12T16:57:22.818" v="258" actId="700"/>
          <ac:spMkLst>
            <pc:docMk/>
            <pc:sldMk cId="162730020" sldId="413"/>
            <ac:spMk id="3" creationId="{88A6ADEF-DA24-818D-F577-CCBE0EFAB48D}"/>
          </ac:spMkLst>
        </pc:spChg>
        <pc:spChg chg="mod">
          <ac:chgData name="Amrit Banstola (Staff)" userId="fcdc2f15-2063-450e-9fd9-b198e8a1e562" providerId="ADAL" clId="{97C43BC5-6358-4422-98C1-469D22ED2930}" dt="2024-11-12T16:57:42.728" v="261" actId="1076"/>
          <ac:spMkLst>
            <pc:docMk/>
            <pc:sldMk cId="162730020" sldId="413"/>
            <ac:spMk id="5" creationId="{CFB7C4A5-0E2A-0FB4-D1EB-B22DF25A557A}"/>
          </ac:spMkLst>
        </pc:spChg>
        <pc:spChg chg="mod ord">
          <ac:chgData name="Amrit Banstola (Staff)" userId="fcdc2f15-2063-450e-9fd9-b198e8a1e562" providerId="ADAL" clId="{97C43BC5-6358-4422-98C1-469D22ED2930}" dt="2024-11-12T16:57:22.818" v="258" actId="700"/>
          <ac:spMkLst>
            <pc:docMk/>
            <pc:sldMk cId="162730020" sldId="413"/>
            <ac:spMk id="6" creationId="{247CD76F-D4BA-0FFA-1B90-1BBBDD91282C}"/>
          </ac:spMkLst>
        </pc:spChg>
        <pc:spChg chg="mod ord">
          <ac:chgData name="Amrit Banstola (Staff)" userId="fcdc2f15-2063-450e-9fd9-b198e8a1e562" providerId="ADAL" clId="{97C43BC5-6358-4422-98C1-469D22ED2930}" dt="2024-11-12T16:57:37.181" v="260" actId="255"/>
          <ac:spMkLst>
            <pc:docMk/>
            <pc:sldMk cId="162730020" sldId="413"/>
            <ac:spMk id="10" creationId="{CE0AC38D-A7E9-1478-A787-5AAAAFD3D5BD}"/>
          </ac:spMkLst>
        </pc:spChg>
        <pc:spChg chg="add del mod ord">
          <ac:chgData name="Amrit Banstola (Staff)" userId="fcdc2f15-2063-450e-9fd9-b198e8a1e562" providerId="ADAL" clId="{97C43BC5-6358-4422-98C1-469D22ED2930}" dt="2024-11-12T16:57:22.818" v="258" actId="700"/>
          <ac:spMkLst>
            <pc:docMk/>
            <pc:sldMk cId="162730020" sldId="413"/>
            <ac:spMk id="17" creationId="{1357232E-EC56-2860-6ACB-1E77EE96FE3F}"/>
          </ac:spMkLst>
        </pc:spChg>
        <pc:spChg chg="add del mod ord">
          <ac:chgData name="Amrit Banstola (Staff)" userId="fcdc2f15-2063-450e-9fd9-b198e8a1e562" providerId="ADAL" clId="{97C43BC5-6358-4422-98C1-469D22ED2930}" dt="2024-11-12T16:57:22.818" v="258" actId="700"/>
          <ac:spMkLst>
            <pc:docMk/>
            <pc:sldMk cId="162730020" sldId="413"/>
            <ac:spMk id="18" creationId="{5CDBB910-B842-47B2-FFB6-ACA68C7EC48F}"/>
          </ac:spMkLst>
        </pc:spChg>
        <pc:spChg chg="add del mod ord">
          <ac:chgData name="Amrit Banstola (Staff)" userId="fcdc2f15-2063-450e-9fd9-b198e8a1e562" providerId="ADAL" clId="{97C43BC5-6358-4422-98C1-469D22ED2930}" dt="2024-11-12T16:57:22.818" v="258" actId="700"/>
          <ac:spMkLst>
            <pc:docMk/>
            <pc:sldMk cId="162730020" sldId="413"/>
            <ac:spMk id="19" creationId="{A4227FC7-403C-A94D-7087-FDA5A364B6E1}"/>
          </ac:spMkLst>
        </pc:spChg>
        <pc:spChg chg="add del mod ord">
          <ac:chgData name="Amrit Banstola (Staff)" userId="fcdc2f15-2063-450e-9fd9-b198e8a1e562" providerId="ADAL" clId="{97C43BC5-6358-4422-98C1-469D22ED2930}" dt="2024-11-12T16:57:31.303" v="259" actId="478"/>
          <ac:spMkLst>
            <pc:docMk/>
            <pc:sldMk cId="162730020" sldId="413"/>
            <ac:spMk id="20" creationId="{1860E86D-221A-7013-B642-AF5C1C7B9B46}"/>
          </ac:spMkLst>
        </pc:spChg>
      </pc:sldChg>
      <pc:sldChg chg="addSp delSp modSp add mod modClrScheme chgLayout">
        <pc:chgData name="Amrit Banstola (Staff)" userId="fcdc2f15-2063-450e-9fd9-b198e8a1e562" providerId="ADAL" clId="{97C43BC5-6358-4422-98C1-469D22ED2930}" dt="2024-11-12T16:59:52.720" v="304"/>
        <pc:sldMkLst>
          <pc:docMk/>
          <pc:sldMk cId="2552885320" sldId="414"/>
        </pc:sldMkLst>
        <pc:spChg chg="add mod ord">
          <ac:chgData name="Amrit Banstola (Staff)" userId="fcdc2f15-2063-450e-9fd9-b198e8a1e562" providerId="ADAL" clId="{97C43BC5-6358-4422-98C1-469D22ED2930}" dt="2024-11-12T16:59:50.352" v="302" actId="6549"/>
          <ac:spMkLst>
            <pc:docMk/>
            <pc:sldMk cId="2552885320" sldId="414"/>
            <ac:spMk id="2" creationId="{AD45621A-2826-340B-86D4-7D669F2D33CF}"/>
          </ac:spMkLst>
        </pc:spChg>
        <pc:spChg chg="del mod">
          <ac:chgData name="Amrit Banstola (Staff)" userId="fcdc2f15-2063-450e-9fd9-b198e8a1e562" providerId="ADAL" clId="{97C43BC5-6358-4422-98C1-469D22ED2930}" dt="2024-11-12T16:59:52.720" v="304"/>
          <ac:spMkLst>
            <pc:docMk/>
            <pc:sldMk cId="2552885320" sldId="414"/>
            <ac:spMk id="4" creationId="{84C8AEE1-AD80-2890-DB8C-44C191C4207C}"/>
          </ac:spMkLst>
        </pc:spChg>
        <pc:spChg chg="mod ord">
          <ac:chgData name="Amrit Banstola (Staff)" userId="fcdc2f15-2063-450e-9fd9-b198e8a1e562" providerId="ADAL" clId="{97C43BC5-6358-4422-98C1-469D22ED2930}" dt="2024-11-12T16:58:51.922" v="286" actId="700"/>
          <ac:spMkLst>
            <pc:docMk/>
            <pc:sldMk cId="2552885320" sldId="414"/>
            <ac:spMk id="6" creationId="{247CD76F-D4BA-0FFA-1B90-1BBBDD91282C}"/>
          </ac:spMkLst>
        </pc:spChg>
        <pc:spChg chg="mod ord">
          <ac:chgData name="Amrit Banstola (Staff)" userId="fcdc2f15-2063-450e-9fd9-b198e8a1e562" providerId="ADAL" clId="{97C43BC5-6358-4422-98C1-469D22ED2930}" dt="2024-11-12T16:59:07.571" v="289" actId="255"/>
          <ac:spMkLst>
            <pc:docMk/>
            <pc:sldMk cId="2552885320" sldId="414"/>
            <ac:spMk id="10" creationId="{CE0AC38D-A7E9-1478-A787-5AAAAFD3D5BD}"/>
          </ac:spMkLst>
        </pc:spChg>
      </pc:sldChg>
      <pc:sldChg chg="addSp delSp modSp add mod modClrScheme chgLayout">
        <pc:chgData name="Amrit Banstola (Staff)" userId="fcdc2f15-2063-450e-9fd9-b198e8a1e562" providerId="ADAL" clId="{97C43BC5-6358-4422-98C1-469D22ED2930}" dt="2024-11-12T17:03:01.981" v="320" actId="20577"/>
        <pc:sldMkLst>
          <pc:docMk/>
          <pc:sldMk cId="2492639122" sldId="415"/>
        </pc:sldMkLst>
        <pc:spChg chg="add mod ord">
          <ac:chgData name="Amrit Banstola (Staff)" userId="fcdc2f15-2063-450e-9fd9-b198e8a1e562" providerId="ADAL" clId="{97C43BC5-6358-4422-98C1-469D22ED2930}" dt="2024-11-12T17:03:01.981" v="320" actId="20577"/>
          <ac:spMkLst>
            <pc:docMk/>
            <pc:sldMk cId="2492639122" sldId="415"/>
            <ac:spMk id="2" creationId="{6791680B-2B3D-DEC5-6B5F-BD0994D72A1D}"/>
          </ac:spMkLst>
        </pc:spChg>
        <pc:spChg chg="del mod">
          <ac:chgData name="Amrit Banstola (Staff)" userId="fcdc2f15-2063-450e-9fd9-b198e8a1e562" providerId="ADAL" clId="{97C43BC5-6358-4422-98C1-469D22ED2930}" dt="2024-11-12T17:01:47.408" v="309"/>
          <ac:spMkLst>
            <pc:docMk/>
            <pc:sldMk cId="2492639122" sldId="415"/>
            <ac:spMk id="3" creationId="{5B9A3875-7023-3383-5A3F-0D057C514C67}"/>
          </ac:spMkLst>
        </pc:spChg>
        <pc:spChg chg="mod ord">
          <ac:chgData name="Amrit Banstola (Staff)" userId="fcdc2f15-2063-450e-9fd9-b198e8a1e562" providerId="ADAL" clId="{97C43BC5-6358-4422-98C1-469D22ED2930}" dt="2024-11-12T17:00:30.072" v="305" actId="700"/>
          <ac:spMkLst>
            <pc:docMk/>
            <pc:sldMk cId="2492639122" sldId="415"/>
            <ac:spMk id="6" creationId="{247CD76F-D4BA-0FFA-1B90-1BBBDD91282C}"/>
          </ac:spMkLst>
        </pc:spChg>
        <pc:spChg chg="mod ord">
          <ac:chgData name="Amrit Banstola (Staff)" userId="fcdc2f15-2063-450e-9fd9-b198e8a1e562" providerId="ADAL" clId="{97C43BC5-6358-4422-98C1-469D22ED2930}" dt="2024-11-12T17:02:08.289" v="312" actId="2711"/>
          <ac:spMkLst>
            <pc:docMk/>
            <pc:sldMk cId="2492639122" sldId="415"/>
            <ac:spMk id="10" creationId="{CE0AC38D-A7E9-1478-A787-5AAAAFD3D5BD}"/>
          </ac:spMkLst>
        </pc:spChg>
      </pc:sldChg>
      <pc:sldMasterChg chg="modSldLayout">
        <pc:chgData name="Amrit Banstola (Staff)" userId="fcdc2f15-2063-450e-9fd9-b198e8a1e562" providerId="ADAL" clId="{97C43BC5-6358-4422-98C1-469D22ED2930}" dt="2024-11-12T14:42:54.995" v="16" actId="27028"/>
        <pc:sldMasterMkLst>
          <pc:docMk/>
          <pc:sldMasterMk cId="3235908202" sldId="2147483648"/>
        </pc:sldMasterMkLst>
        <pc:sldLayoutChg chg="replId">
          <pc:chgData name="Amrit Banstola (Staff)" userId="fcdc2f15-2063-450e-9fd9-b198e8a1e562" providerId="ADAL" clId="{97C43BC5-6358-4422-98C1-469D22ED2930}" dt="2024-11-12T14:42:54.995" v="16" actId="27028"/>
          <pc:sldLayoutMkLst>
            <pc:docMk/>
            <pc:sldMasterMk cId="3235908202" sldId="2147483648"/>
            <pc:sldLayoutMk cId="235906812" sldId="2147483827"/>
          </pc:sldLayoutMkLst>
        </pc:sldLayoutChg>
      </pc:sldMasterChg>
      <pc:sldMasterChg chg="add addSldLayout">
        <pc:chgData name="Amrit Banstola (Staff)" userId="fcdc2f15-2063-450e-9fd9-b198e8a1e562" providerId="ADAL" clId="{97C43BC5-6358-4422-98C1-469D22ED2930}" dt="2024-11-12T14:42:54.995" v="16" actId="27028"/>
        <pc:sldMasterMkLst>
          <pc:docMk/>
          <pc:sldMasterMk cId="1265818592" sldId="2147483825"/>
        </pc:sldMasterMkLst>
        <pc:sldLayoutChg chg="add">
          <pc:chgData name="Amrit Banstola (Staff)" userId="fcdc2f15-2063-450e-9fd9-b198e8a1e562" providerId="ADAL" clId="{97C43BC5-6358-4422-98C1-469D22ED2930}" dt="2024-11-12T14:42:54.995" v="16" actId="27028"/>
          <pc:sldLayoutMkLst>
            <pc:docMk/>
            <pc:sldMasterMk cId="1265818592" sldId="2147483825"/>
            <pc:sldLayoutMk cId="0" sldId="2147483655"/>
          </pc:sldLayoutMkLst>
        </pc:sldLayoutChg>
        <pc:sldLayoutChg chg="add">
          <pc:chgData name="Amrit Banstola (Staff)" userId="fcdc2f15-2063-450e-9fd9-b198e8a1e562" providerId="ADAL" clId="{97C43BC5-6358-4422-98C1-469D22ED2930}" dt="2024-11-12T14:42:42.710" v="0" actId="27028"/>
          <pc:sldLayoutMkLst>
            <pc:docMk/>
            <pc:sldMasterMk cId="1265818592" sldId="2147483825"/>
            <pc:sldLayoutMk cId="0" sldId="214748382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F76D82-760F-41A9-8835-9953624874C6}" type="doc">
      <dgm:prSet loTypeId="urn:microsoft.com/office/officeart/2009/layout/CircleArrowProcess" loCatId="process" qsTypeId="urn:microsoft.com/office/officeart/2005/8/quickstyle/simple1" qsCatId="simple" csTypeId="urn:microsoft.com/office/officeart/2005/8/colors/accent5_2" csCatId="accent5" phldr="1"/>
      <dgm:spPr/>
      <dgm:t>
        <a:bodyPr/>
        <a:lstStyle/>
        <a:p>
          <a:endParaRPr lang="en-US"/>
        </a:p>
      </dgm:t>
    </dgm:pt>
    <dgm:pt modelId="{FFF4D4DB-B1BA-42EB-A99E-A074065DEEF1}">
      <dgm:prSet phldrT="[Text]" custT="1"/>
      <dgm:spPr/>
      <dgm:t>
        <a:bodyPr/>
        <a:lstStyle/>
        <a:p>
          <a:pPr algn="ctr"/>
          <a:r>
            <a:rPr lang="en-US" sz="2800" b="1" i="0" dirty="0">
              <a:solidFill>
                <a:srgbClr val="00B050"/>
              </a:solidFill>
              <a:latin typeface="+mj-lt"/>
              <a:cs typeface="Times New Roman" panose="02020603050405020304" pitchFamily="18" charset="0"/>
            </a:rPr>
            <a:t>Input</a:t>
          </a:r>
        </a:p>
      </dgm:t>
    </dgm:pt>
    <dgm:pt modelId="{014A5977-6330-463E-B07C-F0ACAB893703}" type="parTrans" cxnId="{D431E8FC-9865-4DD1-B654-00BD54439E66}">
      <dgm:prSet/>
      <dgm:spPr/>
      <dgm:t>
        <a:bodyPr/>
        <a:lstStyle/>
        <a:p>
          <a:pPr algn="l"/>
          <a:endParaRPr lang="en-US" sz="1600">
            <a:latin typeface="+mj-lt"/>
            <a:cs typeface="Times New Roman" panose="02020603050405020304" pitchFamily="18" charset="0"/>
          </a:endParaRPr>
        </a:p>
      </dgm:t>
    </dgm:pt>
    <dgm:pt modelId="{F4881914-98D2-41B3-980B-6B86EE0305AF}" type="sibTrans" cxnId="{D431E8FC-9865-4DD1-B654-00BD54439E66}">
      <dgm:prSet custT="1">
        <dgm:style>
          <a:lnRef idx="1">
            <a:schemeClr val="accent5"/>
          </a:lnRef>
          <a:fillRef idx="3">
            <a:schemeClr val="accent5"/>
          </a:fillRef>
          <a:effectRef idx="2">
            <a:schemeClr val="accent5"/>
          </a:effectRef>
          <a:fontRef idx="minor">
            <a:schemeClr val="lt1"/>
          </a:fontRef>
        </dgm:style>
      </dgm:prSet>
      <dgm:spPr/>
      <dgm:t>
        <a:bodyPr/>
        <a:lstStyle/>
        <a:p>
          <a:pPr algn="l"/>
          <a:endParaRPr lang="en-US" sz="1400">
            <a:latin typeface="+mj-lt"/>
            <a:cs typeface="Times New Roman" panose="02020603050405020304" pitchFamily="18" charset="0"/>
          </a:endParaRPr>
        </a:p>
      </dgm:t>
    </dgm:pt>
    <dgm:pt modelId="{7479269B-81FC-46F9-A150-8045448FCE87}">
      <dgm:prSet phldrT="[Text]" custT="1"/>
      <dgm:spPr/>
      <dgm:t>
        <a:bodyPr/>
        <a:lstStyle/>
        <a:p>
          <a:pPr algn="l"/>
          <a:r>
            <a:rPr lang="en-US" sz="1800" dirty="0">
              <a:solidFill>
                <a:srgbClr val="00B050"/>
              </a:solidFill>
              <a:latin typeface="+mj-lt"/>
              <a:cs typeface="Times New Roman" panose="02020603050405020304" pitchFamily="18" charset="0"/>
            </a:rPr>
            <a:t>Labor: physicians, nurses, administrative staffs</a:t>
          </a:r>
        </a:p>
      </dgm:t>
    </dgm:pt>
    <dgm:pt modelId="{CAD840D4-B63C-4745-96D3-33A1BED17CEA}" type="parTrans" cxnId="{2BC2CFDC-D589-4275-AC8F-C9289A06406C}">
      <dgm:prSet/>
      <dgm:spPr/>
      <dgm:t>
        <a:bodyPr/>
        <a:lstStyle/>
        <a:p>
          <a:pPr algn="l"/>
          <a:endParaRPr lang="en-US" sz="1600">
            <a:latin typeface="+mj-lt"/>
            <a:cs typeface="Times New Roman" panose="02020603050405020304" pitchFamily="18" charset="0"/>
          </a:endParaRPr>
        </a:p>
      </dgm:t>
    </dgm:pt>
    <dgm:pt modelId="{DB0AC6AC-CA0B-42A8-A335-C25F0F77600D}" type="sibTrans" cxnId="{2BC2CFDC-D589-4275-AC8F-C9289A06406C}">
      <dgm:prSet/>
      <dgm:spPr/>
      <dgm:t>
        <a:bodyPr/>
        <a:lstStyle/>
        <a:p>
          <a:pPr algn="l"/>
          <a:endParaRPr lang="en-US" sz="1600">
            <a:latin typeface="+mj-lt"/>
            <a:cs typeface="Times New Roman" panose="02020603050405020304" pitchFamily="18" charset="0"/>
          </a:endParaRPr>
        </a:p>
      </dgm:t>
    </dgm:pt>
    <dgm:pt modelId="{136B53FD-2581-4692-A5ED-7E94A1ADA26B}">
      <dgm:prSet phldrT="[Text]" custT="1"/>
      <dgm:spPr/>
      <dgm:t>
        <a:bodyPr/>
        <a:lstStyle/>
        <a:p>
          <a:pPr algn="ctr"/>
          <a:r>
            <a:rPr lang="en-US" sz="2400" b="1" dirty="0">
              <a:solidFill>
                <a:schemeClr val="accent1"/>
              </a:solidFill>
              <a:latin typeface="+mj-lt"/>
              <a:cs typeface="Times New Roman" panose="02020603050405020304" pitchFamily="18" charset="0"/>
            </a:rPr>
            <a:t>Production process</a:t>
          </a:r>
        </a:p>
      </dgm:t>
    </dgm:pt>
    <dgm:pt modelId="{9A0BDE0E-5909-477D-9C8C-8FDA01251EA8}" type="parTrans" cxnId="{69E67C5D-9DBB-46DB-B9BC-72E198DF6C02}">
      <dgm:prSet/>
      <dgm:spPr/>
      <dgm:t>
        <a:bodyPr/>
        <a:lstStyle/>
        <a:p>
          <a:pPr algn="l"/>
          <a:endParaRPr lang="en-US" sz="1600">
            <a:latin typeface="+mj-lt"/>
            <a:cs typeface="Times New Roman" panose="02020603050405020304" pitchFamily="18" charset="0"/>
          </a:endParaRPr>
        </a:p>
      </dgm:t>
    </dgm:pt>
    <dgm:pt modelId="{936E0D9C-CC2A-4777-B8C3-18AAD843711D}" type="sibTrans" cxnId="{69E67C5D-9DBB-46DB-B9BC-72E198DF6C02}">
      <dgm:prSet custT="1">
        <dgm:style>
          <a:lnRef idx="1">
            <a:schemeClr val="accent5"/>
          </a:lnRef>
          <a:fillRef idx="3">
            <a:schemeClr val="accent5"/>
          </a:fillRef>
          <a:effectRef idx="2">
            <a:schemeClr val="accent5"/>
          </a:effectRef>
          <a:fontRef idx="minor">
            <a:schemeClr val="lt1"/>
          </a:fontRef>
        </dgm:style>
      </dgm:prSet>
      <dgm:spPr/>
      <dgm:t>
        <a:bodyPr/>
        <a:lstStyle/>
        <a:p>
          <a:pPr algn="l"/>
          <a:endParaRPr lang="en-US" sz="1400">
            <a:latin typeface="+mj-lt"/>
            <a:cs typeface="Times New Roman" panose="02020603050405020304" pitchFamily="18" charset="0"/>
          </a:endParaRPr>
        </a:p>
      </dgm:t>
    </dgm:pt>
    <dgm:pt modelId="{543D3262-7DA5-43E6-BF76-2447BD770E37}">
      <dgm:prSet phldrT="[Text]" custT="1"/>
      <dgm:spPr/>
      <dgm:t>
        <a:bodyPr/>
        <a:lstStyle/>
        <a:p>
          <a:pPr algn="ctr"/>
          <a:r>
            <a:rPr lang="en-US" sz="2800" b="1" dirty="0">
              <a:solidFill>
                <a:srgbClr val="C00000"/>
              </a:solidFill>
              <a:latin typeface="+mj-lt"/>
              <a:cs typeface="Times New Roman" panose="02020603050405020304" pitchFamily="18" charset="0"/>
            </a:rPr>
            <a:t>Output</a:t>
          </a:r>
        </a:p>
      </dgm:t>
    </dgm:pt>
    <dgm:pt modelId="{A23D3230-62D8-48F5-9F23-7C1F3FA11E6B}" type="parTrans" cxnId="{F06370C1-DBB8-442D-B8D7-90D2AC6A0222}">
      <dgm:prSet/>
      <dgm:spPr/>
      <dgm:t>
        <a:bodyPr/>
        <a:lstStyle/>
        <a:p>
          <a:pPr algn="l"/>
          <a:endParaRPr lang="en-US" sz="1600">
            <a:latin typeface="+mj-lt"/>
            <a:cs typeface="Times New Roman" panose="02020603050405020304" pitchFamily="18" charset="0"/>
          </a:endParaRPr>
        </a:p>
      </dgm:t>
    </dgm:pt>
    <dgm:pt modelId="{4C13815A-5F7D-4E26-AC8D-A3D96253B6F7}" type="sibTrans" cxnId="{F06370C1-DBB8-442D-B8D7-90D2AC6A0222}">
      <dgm:prSet/>
      <dgm:spPr/>
      <dgm:t>
        <a:bodyPr/>
        <a:lstStyle/>
        <a:p>
          <a:pPr algn="l"/>
          <a:endParaRPr lang="en-US" sz="1600">
            <a:latin typeface="+mj-lt"/>
            <a:cs typeface="Times New Roman" panose="02020603050405020304" pitchFamily="18" charset="0"/>
          </a:endParaRPr>
        </a:p>
      </dgm:t>
    </dgm:pt>
    <dgm:pt modelId="{F148DE3C-EF29-4501-B1D2-2D6F76E69FFE}">
      <dgm:prSet phldrT="[Text]" custT="1"/>
      <dgm:spPr/>
      <dgm:t>
        <a:bodyPr/>
        <a:lstStyle/>
        <a:p>
          <a:pPr algn="l"/>
          <a:r>
            <a:rPr lang="en-US" sz="1800" dirty="0">
              <a:solidFill>
                <a:srgbClr val="C00000"/>
              </a:solidFill>
              <a:latin typeface="+mj-lt"/>
              <a:cs typeface="Times New Roman" panose="02020603050405020304" pitchFamily="18" charset="0"/>
            </a:rPr>
            <a:t>ANC recipients</a:t>
          </a:r>
        </a:p>
      </dgm:t>
    </dgm:pt>
    <dgm:pt modelId="{9C2746B9-61B6-4437-856F-32CAEF38F5E7}" type="parTrans" cxnId="{9D1BCC11-441F-4CC2-B6BE-5BF9570E0BBC}">
      <dgm:prSet/>
      <dgm:spPr/>
      <dgm:t>
        <a:bodyPr/>
        <a:lstStyle/>
        <a:p>
          <a:pPr algn="l"/>
          <a:endParaRPr lang="en-US" sz="1600">
            <a:latin typeface="+mj-lt"/>
            <a:cs typeface="Times New Roman" panose="02020603050405020304" pitchFamily="18" charset="0"/>
          </a:endParaRPr>
        </a:p>
      </dgm:t>
    </dgm:pt>
    <dgm:pt modelId="{839997DC-46CC-4783-A7AB-D523ADA4C3D6}" type="sibTrans" cxnId="{9D1BCC11-441F-4CC2-B6BE-5BF9570E0BBC}">
      <dgm:prSet/>
      <dgm:spPr/>
      <dgm:t>
        <a:bodyPr/>
        <a:lstStyle/>
        <a:p>
          <a:pPr algn="l"/>
          <a:endParaRPr lang="en-US" sz="1600">
            <a:latin typeface="+mj-lt"/>
            <a:cs typeface="Times New Roman" panose="02020603050405020304" pitchFamily="18" charset="0"/>
          </a:endParaRPr>
        </a:p>
      </dgm:t>
    </dgm:pt>
    <dgm:pt modelId="{4FE3F3EC-D9DC-4584-8A58-EAB8C02C8211}">
      <dgm:prSet phldrT="[Text]" custT="1"/>
      <dgm:spPr/>
      <dgm:t>
        <a:bodyPr/>
        <a:lstStyle/>
        <a:p>
          <a:pPr algn="l"/>
          <a:r>
            <a:rPr lang="en-US" sz="1800" dirty="0">
              <a:solidFill>
                <a:srgbClr val="00B050"/>
              </a:solidFill>
              <a:latin typeface="+mj-lt"/>
              <a:cs typeface="Times New Roman" panose="02020603050405020304" pitchFamily="18" charset="0"/>
            </a:rPr>
            <a:t>Capital: hospital beds</a:t>
          </a:r>
        </a:p>
      </dgm:t>
    </dgm:pt>
    <dgm:pt modelId="{9AC29682-8352-4966-8358-80707C20B870}" type="parTrans" cxnId="{99E81A25-43E6-4670-859D-DC67C62C1095}">
      <dgm:prSet/>
      <dgm:spPr/>
      <dgm:t>
        <a:bodyPr/>
        <a:lstStyle/>
        <a:p>
          <a:pPr algn="l"/>
          <a:endParaRPr lang="en-US" sz="1600">
            <a:latin typeface="+mj-lt"/>
            <a:cs typeface="Times New Roman" panose="02020603050405020304" pitchFamily="18" charset="0"/>
          </a:endParaRPr>
        </a:p>
      </dgm:t>
    </dgm:pt>
    <dgm:pt modelId="{304E0117-9E19-4D39-B7A1-060AD07AE4E3}" type="sibTrans" cxnId="{99E81A25-43E6-4670-859D-DC67C62C1095}">
      <dgm:prSet/>
      <dgm:spPr/>
      <dgm:t>
        <a:bodyPr/>
        <a:lstStyle/>
        <a:p>
          <a:pPr algn="l"/>
          <a:endParaRPr lang="en-US" sz="1600">
            <a:latin typeface="+mj-lt"/>
            <a:cs typeface="Times New Roman" panose="02020603050405020304" pitchFamily="18" charset="0"/>
          </a:endParaRPr>
        </a:p>
      </dgm:t>
    </dgm:pt>
    <dgm:pt modelId="{FEB0E9EE-4369-4016-A7C2-EA8C924F1AD5}">
      <dgm:prSet phldrT="[Text]" custT="1"/>
      <dgm:spPr/>
      <dgm:t>
        <a:bodyPr/>
        <a:lstStyle/>
        <a:p>
          <a:pPr algn="l"/>
          <a:r>
            <a:rPr lang="en-US" sz="1800" dirty="0">
              <a:solidFill>
                <a:srgbClr val="C00000"/>
              </a:solidFill>
              <a:latin typeface="+mj-lt"/>
              <a:cs typeface="Times New Roman" panose="02020603050405020304" pitchFamily="18" charset="0"/>
            </a:rPr>
            <a:t>No. of deliveries</a:t>
          </a:r>
        </a:p>
      </dgm:t>
    </dgm:pt>
    <dgm:pt modelId="{B6C53D10-E1DB-4195-BAEC-BABBBEB534C8}" type="parTrans" cxnId="{91163F13-F8D0-4218-9EBD-44708328EACF}">
      <dgm:prSet/>
      <dgm:spPr/>
      <dgm:t>
        <a:bodyPr/>
        <a:lstStyle/>
        <a:p>
          <a:pPr algn="l"/>
          <a:endParaRPr lang="en-US" sz="1600">
            <a:latin typeface="+mj-lt"/>
            <a:cs typeface="Times New Roman" panose="02020603050405020304" pitchFamily="18" charset="0"/>
          </a:endParaRPr>
        </a:p>
      </dgm:t>
    </dgm:pt>
    <dgm:pt modelId="{73F72BFE-006F-4E25-919A-F5C374BC95F8}" type="sibTrans" cxnId="{91163F13-F8D0-4218-9EBD-44708328EACF}">
      <dgm:prSet/>
      <dgm:spPr/>
      <dgm:t>
        <a:bodyPr/>
        <a:lstStyle/>
        <a:p>
          <a:pPr algn="l"/>
          <a:endParaRPr lang="en-US" sz="1600">
            <a:latin typeface="+mj-lt"/>
            <a:cs typeface="Times New Roman" panose="02020603050405020304" pitchFamily="18" charset="0"/>
          </a:endParaRPr>
        </a:p>
      </dgm:t>
    </dgm:pt>
    <dgm:pt modelId="{387401C5-975B-4388-9905-B5586785C017}">
      <dgm:prSet phldrT="[Text]" custT="1"/>
      <dgm:spPr/>
      <dgm:t>
        <a:bodyPr/>
        <a:lstStyle/>
        <a:p>
          <a:pPr algn="l"/>
          <a:r>
            <a:rPr lang="en-US" sz="1800" dirty="0">
              <a:solidFill>
                <a:srgbClr val="C00000"/>
              </a:solidFill>
              <a:latin typeface="+mj-lt"/>
              <a:cs typeface="Times New Roman" panose="02020603050405020304" pitchFamily="18" charset="0"/>
            </a:rPr>
            <a:t>Outpatient visits</a:t>
          </a:r>
        </a:p>
      </dgm:t>
    </dgm:pt>
    <dgm:pt modelId="{A29FAC61-4A8F-489E-863D-984D788531A9}" type="parTrans" cxnId="{0EDED583-FEDE-4054-B33D-EF9A9FB5D035}">
      <dgm:prSet/>
      <dgm:spPr/>
      <dgm:t>
        <a:bodyPr/>
        <a:lstStyle/>
        <a:p>
          <a:pPr algn="l"/>
          <a:endParaRPr lang="en-US" sz="1600">
            <a:latin typeface="+mj-lt"/>
            <a:cs typeface="Times New Roman" panose="02020603050405020304" pitchFamily="18" charset="0"/>
          </a:endParaRPr>
        </a:p>
      </dgm:t>
    </dgm:pt>
    <dgm:pt modelId="{7532250A-C51F-46E4-AA46-CF8B8546B731}" type="sibTrans" cxnId="{0EDED583-FEDE-4054-B33D-EF9A9FB5D035}">
      <dgm:prSet/>
      <dgm:spPr/>
      <dgm:t>
        <a:bodyPr/>
        <a:lstStyle/>
        <a:p>
          <a:pPr algn="l"/>
          <a:endParaRPr lang="en-US" sz="1600">
            <a:latin typeface="+mj-lt"/>
            <a:cs typeface="Times New Roman" panose="02020603050405020304" pitchFamily="18" charset="0"/>
          </a:endParaRPr>
        </a:p>
      </dgm:t>
    </dgm:pt>
    <dgm:pt modelId="{6B3A221E-24E0-4D86-ADC6-53311CB9822A}">
      <dgm:prSet phldrT="[Text]" custT="1"/>
      <dgm:spPr/>
      <dgm:t>
        <a:bodyPr/>
        <a:lstStyle/>
        <a:p>
          <a:pPr algn="l"/>
          <a:r>
            <a:rPr lang="en-US" sz="1800" dirty="0">
              <a:solidFill>
                <a:srgbClr val="C00000"/>
              </a:solidFill>
              <a:latin typeface="+mj-lt"/>
              <a:cs typeface="Times New Roman" panose="02020603050405020304" pitchFamily="18" charset="0"/>
            </a:rPr>
            <a:t>No. of admission</a:t>
          </a:r>
        </a:p>
      </dgm:t>
    </dgm:pt>
    <dgm:pt modelId="{1602ACD0-CC51-453B-8A9B-8D0815D08CB3}" type="parTrans" cxnId="{4A873033-326A-4B19-9D34-5057A27C4DA2}">
      <dgm:prSet/>
      <dgm:spPr/>
      <dgm:t>
        <a:bodyPr/>
        <a:lstStyle/>
        <a:p>
          <a:pPr algn="l"/>
          <a:endParaRPr lang="en-US" sz="1600">
            <a:latin typeface="+mj-lt"/>
            <a:cs typeface="Times New Roman" panose="02020603050405020304" pitchFamily="18" charset="0"/>
          </a:endParaRPr>
        </a:p>
      </dgm:t>
    </dgm:pt>
    <dgm:pt modelId="{7DD6C3B3-9513-47F4-942F-758BCC69BDF4}" type="sibTrans" cxnId="{4A873033-326A-4B19-9D34-5057A27C4DA2}">
      <dgm:prSet/>
      <dgm:spPr/>
      <dgm:t>
        <a:bodyPr/>
        <a:lstStyle/>
        <a:p>
          <a:pPr algn="l"/>
          <a:endParaRPr lang="en-US" sz="1600">
            <a:latin typeface="+mj-lt"/>
            <a:cs typeface="Times New Roman" panose="02020603050405020304" pitchFamily="18" charset="0"/>
          </a:endParaRPr>
        </a:p>
      </dgm:t>
    </dgm:pt>
    <dgm:pt modelId="{D6083F6A-340D-4585-9633-6DEE68BF1EB5}">
      <dgm:prSet phldrT="[Text]" custT="1"/>
      <dgm:spPr/>
      <dgm:t>
        <a:bodyPr/>
        <a:lstStyle/>
        <a:p>
          <a:pPr algn="l"/>
          <a:r>
            <a:rPr lang="en-US" sz="1800" dirty="0">
              <a:solidFill>
                <a:srgbClr val="00B050"/>
              </a:solidFill>
              <a:latin typeface="+mj-lt"/>
              <a:cs typeface="Times New Roman" panose="02020603050405020304" pitchFamily="18" charset="0"/>
            </a:rPr>
            <a:t>Supplies</a:t>
          </a:r>
        </a:p>
      </dgm:t>
    </dgm:pt>
    <dgm:pt modelId="{0B201143-E808-485E-B215-A00B1BE687EB}" type="parTrans" cxnId="{BBF4D17D-67B7-4350-B961-B4B533B45A89}">
      <dgm:prSet/>
      <dgm:spPr/>
      <dgm:t>
        <a:bodyPr/>
        <a:lstStyle/>
        <a:p>
          <a:endParaRPr lang="en-US" sz="1600">
            <a:latin typeface="+mj-lt"/>
            <a:cs typeface="Times New Roman" panose="02020603050405020304" pitchFamily="18" charset="0"/>
          </a:endParaRPr>
        </a:p>
      </dgm:t>
    </dgm:pt>
    <dgm:pt modelId="{6E1D41D7-7C95-486E-B29C-FECCBB0708DF}" type="sibTrans" cxnId="{BBF4D17D-67B7-4350-B961-B4B533B45A89}">
      <dgm:prSet/>
      <dgm:spPr/>
      <dgm:t>
        <a:bodyPr/>
        <a:lstStyle/>
        <a:p>
          <a:endParaRPr lang="en-US" sz="1600">
            <a:latin typeface="+mj-lt"/>
            <a:cs typeface="Times New Roman" panose="02020603050405020304" pitchFamily="18" charset="0"/>
          </a:endParaRPr>
        </a:p>
      </dgm:t>
    </dgm:pt>
    <dgm:pt modelId="{4F398AA3-706C-4C64-B7C4-EA02023816EF}">
      <dgm:prSet phldrT="[Text]" custT="1"/>
      <dgm:spPr/>
      <dgm:t>
        <a:bodyPr/>
        <a:lstStyle/>
        <a:p>
          <a:pPr algn="l"/>
          <a:r>
            <a:rPr lang="en-US" sz="1800" dirty="0">
              <a:solidFill>
                <a:srgbClr val="C00000"/>
              </a:solidFill>
              <a:latin typeface="+mj-lt"/>
              <a:cs typeface="Times New Roman" panose="02020603050405020304" pitchFamily="18" charset="0"/>
            </a:rPr>
            <a:t>PNC recipients</a:t>
          </a:r>
        </a:p>
      </dgm:t>
    </dgm:pt>
    <dgm:pt modelId="{EB05003E-1E68-4C47-A402-86CF1D9D3598}" type="parTrans" cxnId="{93D6EC69-61A9-4A81-B884-C587A0A2FCDF}">
      <dgm:prSet/>
      <dgm:spPr/>
      <dgm:t>
        <a:bodyPr/>
        <a:lstStyle/>
        <a:p>
          <a:endParaRPr lang="en-US">
            <a:latin typeface="+mj-lt"/>
            <a:cs typeface="Times New Roman" panose="02020603050405020304" pitchFamily="18" charset="0"/>
          </a:endParaRPr>
        </a:p>
      </dgm:t>
    </dgm:pt>
    <dgm:pt modelId="{844AEFF2-0C0E-4FF3-B541-477853AA7746}" type="sibTrans" cxnId="{93D6EC69-61A9-4A81-B884-C587A0A2FCDF}">
      <dgm:prSet/>
      <dgm:spPr/>
      <dgm:t>
        <a:bodyPr/>
        <a:lstStyle/>
        <a:p>
          <a:endParaRPr lang="en-US">
            <a:latin typeface="+mj-lt"/>
            <a:cs typeface="Times New Roman" panose="02020603050405020304" pitchFamily="18" charset="0"/>
          </a:endParaRPr>
        </a:p>
      </dgm:t>
    </dgm:pt>
    <dgm:pt modelId="{ECB357BC-2AAE-4DBA-90DC-4CD609445FEA}">
      <dgm:prSet phldrT="[Text]" custT="1"/>
      <dgm:spPr/>
      <dgm:t>
        <a:bodyPr/>
        <a:lstStyle/>
        <a:p>
          <a:pPr algn="l"/>
          <a:r>
            <a:rPr lang="en-US" sz="1800" dirty="0">
              <a:solidFill>
                <a:srgbClr val="C00000"/>
              </a:solidFill>
              <a:latin typeface="+mj-lt"/>
              <a:cs typeface="Times New Roman" panose="02020603050405020304" pitchFamily="18" charset="0"/>
            </a:rPr>
            <a:t>Emergency visits</a:t>
          </a:r>
        </a:p>
      </dgm:t>
    </dgm:pt>
    <dgm:pt modelId="{C52501E6-CDA4-4970-8DB2-78C6077E1ABE}" type="parTrans" cxnId="{F3822BBC-97CB-4AF8-9C75-F1E3932501A0}">
      <dgm:prSet/>
      <dgm:spPr/>
      <dgm:t>
        <a:bodyPr/>
        <a:lstStyle/>
        <a:p>
          <a:endParaRPr lang="en-US">
            <a:latin typeface="+mj-lt"/>
            <a:cs typeface="Times New Roman" panose="02020603050405020304" pitchFamily="18" charset="0"/>
          </a:endParaRPr>
        </a:p>
      </dgm:t>
    </dgm:pt>
    <dgm:pt modelId="{E74E09FB-687D-43E6-8BEB-19DC3AF206D8}" type="sibTrans" cxnId="{F3822BBC-97CB-4AF8-9C75-F1E3932501A0}">
      <dgm:prSet/>
      <dgm:spPr/>
      <dgm:t>
        <a:bodyPr/>
        <a:lstStyle/>
        <a:p>
          <a:endParaRPr lang="en-US">
            <a:latin typeface="+mj-lt"/>
            <a:cs typeface="Times New Roman" panose="02020603050405020304" pitchFamily="18" charset="0"/>
          </a:endParaRPr>
        </a:p>
      </dgm:t>
    </dgm:pt>
    <dgm:pt modelId="{AD50FECA-9E39-4801-AA78-C4AE5BAE0E18}">
      <dgm:prSet custT="1"/>
      <dgm:spPr/>
      <dgm:t>
        <a:bodyPr/>
        <a:lstStyle/>
        <a:p>
          <a:pPr algn="ctr">
            <a:buNone/>
          </a:pPr>
          <a:r>
            <a:rPr lang="en-US" sz="1800" b="0" i="0" dirty="0">
              <a:solidFill>
                <a:schemeClr val="accent1"/>
              </a:solidFill>
              <a:latin typeface="+mj-lt"/>
              <a:cs typeface="Times New Roman" panose="02020603050405020304" pitchFamily="18" charset="0"/>
            </a:rPr>
            <a:t>62 Secondary-level</a:t>
          </a:r>
          <a:r>
            <a:rPr lang="en-US" sz="1800" b="0" dirty="0">
              <a:solidFill>
                <a:schemeClr val="accent1"/>
              </a:solidFill>
              <a:latin typeface="+mj-lt"/>
              <a:cs typeface="Times New Roman" panose="02020603050405020304" pitchFamily="18" charset="0"/>
            </a:rPr>
            <a:t> Hospitals</a:t>
          </a:r>
          <a:endParaRPr lang="en-US" sz="1800" dirty="0">
            <a:solidFill>
              <a:schemeClr val="accent1"/>
            </a:solidFill>
            <a:latin typeface="+mj-lt"/>
            <a:cs typeface="Times New Roman" panose="02020603050405020304" pitchFamily="18" charset="0"/>
          </a:endParaRPr>
        </a:p>
      </dgm:t>
    </dgm:pt>
    <dgm:pt modelId="{2FBC96AA-5024-489C-9F7A-0F47D63620E8}" type="parTrans" cxnId="{948E02EA-EEF3-4EE2-B976-C60F0FCE39CB}">
      <dgm:prSet/>
      <dgm:spPr/>
      <dgm:t>
        <a:bodyPr/>
        <a:lstStyle/>
        <a:p>
          <a:endParaRPr lang="en-US">
            <a:latin typeface="+mj-lt"/>
            <a:cs typeface="Times New Roman" panose="02020603050405020304" pitchFamily="18" charset="0"/>
          </a:endParaRPr>
        </a:p>
      </dgm:t>
    </dgm:pt>
    <dgm:pt modelId="{93072A6A-98B0-4539-908E-4B613E30CE60}" type="sibTrans" cxnId="{948E02EA-EEF3-4EE2-B976-C60F0FCE39CB}">
      <dgm:prSet/>
      <dgm:spPr/>
      <dgm:t>
        <a:bodyPr/>
        <a:lstStyle/>
        <a:p>
          <a:endParaRPr lang="en-US">
            <a:latin typeface="+mj-lt"/>
            <a:cs typeface="Times New Roman" panose="02020603050405020304" pitchFamily="18" charset="0"/>
          </a:endParaRPr>
        </a:p>
      </dgm:t>
    </dgm:pt>
    <dgm:pt modelId="{654337C0-B3D4-48A8-8614-8BEFAC9FE2D4}" type="pres">
      <dgm:prSet presAssocID="{85F76D82-760F-41A9-8835-9953624874C6}" presName="Name0" presStyleCnt="0">
        <dgm:presLayoutVars>
          <dgm:chMax val="7"/>
          <dgm:chPref val="7"/>
          <dgm:dir/>
          <dgm:animLvl val="lvl"/>
        </dgm:presLayoutVars>
      </dgm:prSet>
      <dgm:spPr/>
    </dgm:pt>
    <dgm:pt modelId="{CD33CD26-3CC4-4792-BBCA-BD766D649419}" type="pres">
      <dgm:prSet presAssocID="{FFF4D4DB-B1BA-42EB-A99E-A074065DEEF1}" presName="Accent1" presStyleCnt="0"/>
      <dgm:spPr/>
    </dgm:pt>
    <dgm:pt modelId="{D3761B01-5C7D-4E0A-9CBF-BA98598DEAF6}" type="pres">
      <dgm:prSet presAssocID="{FFF4D4DB-B1BA-42EB-A99E-A074065DEEF1}" presName="Accent" presStyleLbl="node1" presStyleIdx="0" presStyleCnt="3"/>
      <dgm:spPr/>
    </dgm:pt>
    <dgm:pt modelId="{A3839879-9C97-4DAC-A95D-D68858B8E53B}" type="pres">
      <dgm:prSet presAssocID="{FFF4D4DB-B1BA-42EB-A99E-A074065DEEF1}" presName="Child1" presStyleLbl="revTx" presStyleIdx="0" presStyleCnt="6" custScaleX="139742" custScaleY="193956" custLinFactNeighborX="19977" custLinFactNeighborY="0">
        <dgm:presLayoutVars>
          <dgm:chMax val="0"/>
          <dgm:chPref val="0"/>
          <dgm:bulletEnabled val="1"/>
        </dgm:presLayoutVars>
      </dgm:prSet>
      <dgm:spPr/>
    </dgm:pt>
    <dgm:pt modelId="{91DA54D7-6B94-4868-A925-F5A9B4F8A21C}" type="pres">
      <dgm:prSet presAssocID="{FFF4D4DB-B1BA-42EB-A99E-A074065DEEF1}" presName="Parent1" presStyleLbl="revTx" presStyleIdx="1" presStyleCnt="6">
        <dgm:presLayoutVars>
          <dgm:chMax val="1"/>
          <dgm:chPref val="1"/>
          <dgm:bulletEnabled val="1"/>
        </dgm:presLayoutVars>
      </dgm:prSet>
      <dgm:spPr/>
    </dgm:pt>
    <dgm:pt modelId="{29CADA84-A1AF-4255-B920-F815B6E82B97}" type="pres">
      <dgm:prSet presAssocID="{136B53FD-2581-4692-A5ED-7E94A1ADA26B}" presName="Accent2" presStyleCnt="0"/>
      <dgm:spPr/>
    </dgm:pt>
    <dgm:pt modelId="{578F42FD-F4D3-487E-8429-E4408B2E5BF9}" type="pres">
      <dgm:prSet presAssocID="{136B53FD-2581-4692-A5ED-7E94A1ADA26B}" presName="Accent" presStyleLbl="node1" presStyleIdx="1" presStyleCnt="3"/>
      <dgm:spPr/>
    </dgm:pt>
    <dgm:pt modelId="{EF92383D-47DD-427B-8FBE-797B3729A9E3}" type="pres">
      <dgm:prSet presAssocID="{136B53FD-2581-4692-A5ED-7E94A1ADA26B}" presName="Child2" presStyleLbl="revTx" presStyleIdx="2" presStyleCnt="6" custScaleX="167129" custScaleY="115553" custLinFactNeighborX="41451" custLinFactNeighborY="3331">
        <dgm:presLayoutVars>
          <dgm:chMax val="0"/>
          <dgm:chPref val="0"/>
          <dgm:bulletEnabled val="1"/>
        </dgm:presLayoutVars>
      </dgm:prSet>
      <dgm:spPr/>
    </dgm:pt>
    <dgm:pt modelId="{D95487A4-F72E-42BA-851F-857802E3DE9D}" type="pres">
      <dgm:prSet presAssocID="{136B53FD-2581-4692-A5ED-7E94A1ADA26B}" presName="Parent2" presStyleLbl="revTx" presStyleIdx="3" presStyleCnt="6" custScaleX="146058" custLinFactNeighborX="9112" custLinFactNeighborY="-2772">
        <dgm:presLayoutVars>
          <dgm:chMax val="1"/>
          <dgm:chPref val="1"/>
          <dgm:bulletEnabled val="1"/>
        </dgm:presLayoutVars>
      </dgm:prSet>
      <dgm:spPr/>
    </dgm:pt>
    <dgm:pt modelId="{5EE3BFA1-2A43-4F7A-8BAE-C6B2BD7845D9}" type="pres">
      <dgm:prSet presAssocID="{543D3262-7DA5-43E6-BF76-2447BD770E37}" presName="Accent3" presStyleCnt="0"/>
      <dgm:spPr/>
    </dgm:pt>
    <dgm:pt modelId="{999775E8-9E6C-4064-80D0-FD11E8AEC96C}" type="pres">
      <dgm:prSet presAssocID="{543D3262-7DA5-43E6-BF76-2447BD770E37}" presName="Accent" presStyleLbl="node1" presStyleIdx="2" presStyleCnt="3"/>
      <dgm:spPr/>
    </dgm:pt>
    <dgm:pt modelId="{5571D1FB-161E-4426-A550-1F860796AB73}" type="pres">
      <dgm:prSet presAssocID="{543D3262-7DA5-43E6-BF76-2447BD770E37}" presName="Child3" presStyleLbl="revTx" presStyleIdx="4" presStyleCnt="6" custScaleX="161723" custLinFactNeighborX="53741" custLinFactNeighborY="1465">
        <dgm:presLayoutVars>
          <dgm:chMax val="0"/>
          <dgm:chPref val="0"/>
          <dgm:bulletEnabled val="1"/>
        </dgm:presLayoutVars>
      </dgm:prSet>
      <dgm:spPr/>
    </dgm:pt>
    <dgm:pt modelId="{A8BC55FD-54CB-4E14-9C24-74770032B581}" type="pres">
      <dgm:prSet presAssocID="{543D3262-7DA5-43E6-BF76-2447BD770E37}" presName="Parent3" presStyleLbl="revTx" presStyleIdx="5" presStyleCnt="6">
        <dgm:presLayoutVars>
          <dgm:chMax val="1"/>
          <dgm:chPref val="1"/>
          <dgm:bulletEnabled val="1"/>
        </dgm:presLayoutVars>
      </dgm:prSet>
      <dgm:spPr/>
    </dgm:pt>
  </dgm:ptLst>
  <dgm:cxnLst>
    <dgm:cxn modelId="{014ADF08-0455-4486-834A-36E78A0CED23}" type="presOf" srcId="{D6083F6A-340D-4585-9633-6DEE68BF1EB5}" destId="{A3839879-9C97-4DAC-A95D-D68858B8E53B}" srcOrd="0" destOrd="2" presId="urn:microsoft.com/office/officeart/2009/layout/CircleArrowProcess"/>
    <dgm:cxn modelId="{9D1BCC11-441F-4CC2-B6BE-5BF9570E0BBC}" srcId="{543D3262-7DA5-43E6-BF76-2447BD770E37}" destId="{F148DE3C-EF29-4501-B1D2-2D6F76E69FFE}" srcOrd="0" destOrd="0" parTransId="{9C2746B9-61B6-4437-856F-32CAEF38F5E7}" sibTransId="{839997DC-46CC-4783-A7AB-D523ADA4C3D6}"/>
    <dgm:cxn modelId="{91163F13-F8D0-4218-9EBD-44708328EACF}" srcId="{543D3262-7DA5-43E6-BF76-2447BD770E37}" destId="{FEB0E9EE-4369-4016-A7C2-EA8C924F1AD5}" srcOrd="1" destOrd="0" parTransId="{B6C53D10-E1DB-4195-BAEC-BABBBEB534C8}" sibTransId="{73F72BFE-006F-4E25-919A-F5C374BC95F8}"/>
    <dgm:cxn modelId="{7DC27C18-A95A-4736-A772-B8CEE2097B82}" type="presOf" srcId="{4F398AA3-706C-4C64-B7C4-EA02023816EF}" destId="{5571D1FB-161E-4426-A550-1F860796AB73}" srcOrd="0" destOrd="4" presId="urn:microsoft.com/office/officeart/2009/layout/CircleArrowProcess"/>
    <dgm:cxn modelId="{1B8EC81D-3886-450D-8D13-385A4D3A15EC}" type="presOf" srcId="{543D3262-7DA5-43E6-BF76-2447BD770E37}" destId="{A8BC55FD-54CB-4E14-9C24-74770032B581}" srcOrd="0" destOrd="0" presId="urn:microsoft.com/office/officeart/2009/layout/CircleArrowProcess"/>
    <dgm:cxn modelId="{99E81A25-43E6-4670-859D-DC67C62C1095}" srcId="{FFF4D4DB-B1BA-42EB-A99E-A074065DEEF1}" destId="{4FE3F3EC-D9DC-4584-8A58-EAB8C02C8211}" srcOrd="1" destOrd="0" parTransId="{9AC29682-8352-4966-8358-80707C20B870}" sibTransId="{304E0117-9E19-4D39-B7A1-060AD07AE4E3}"/>
    <dgm:cxn modelId="{4FA05632-DD98-45E8-B53E-F45E08EEA8DE}" type="presOf" srcId="{ECB357BC-2AAE-4DBA-90DC-4CD609445FEA}" destId="{5571D1FB-161E-4426-A550-1F860796AB73}" srcOrd="0" destOrd="5" presId="urn:microsoft.com/office/officeart/2009/layout/CircleArrowProcess"/>
    <dgm:cxn modelId="{4A873033-326A-4B19-9D34-5057A27C4DA2}" srcId="{543D3262-7DA5-43E6-BF76-2447BD770E37}" destId="{6B3A221E-24E0-4D86-ADC6-53311CB9822A}" srcOrd="3" destOrd="0" parTransId="{1602ACD0-CC51-453B-8A9B-8D0815D08CB3}" sibTransId="{7DD6C3B3-9513-47F4-942F-758BCC69BDF4}"/>
    <dgm:cxn modelId="{39FC2E35-EF00-4AF0-A957-ADACB1CC4E5C}" type="presOf" srcId="{136B53FD-2581-4692-A5ED-7E94A1ADA26B}" destId="{D95487A4-F72E-42BA-851F-857802E3DE9D}" srcOrd="0" destOrd="0" presId="urn:microsoft.com/office/officeart/2009/layout/CircleArrowProcess"/>
    <dgm:cxn modelId="{49D0F037-F5B4-4392-A717-39E53DE04B7E}" type="presOf" srcId="{6B3A221E-24E0-4D86-ADC6-53311CB9822A}" destId="{5571D1FB-161E-4426-A550-1F860796AB73}" srcOrd="0" destOrd="3" presId="urn:microsoft.com/office/officeart/2009/layout/CircleArrowProcess"/>
    <dgm:cxn modelId="{69E67C5D-9DBB-46DB-B9BC-72E198DF6C02}" srcId="{85F76D82-760F-41A9-8835-9953624874C6}" destId="{136B53FD-2581-4692-A5ED-7E94A1ADA26B}" srcOrd="1" destOrd="0" parTransId="{9A0BDE0E-5909-477D-9C8C-8FDA01251EA8}" sibTransId="{936E0D9C-CC2A-4777-B8C3-18AAD843711D}"/>
    <dgm:cxn modelId="{1800D064-266F-4FDD-BEA8-B6954E03DE50}" type="presOf" srcId="{7479269B-81FC-46F9-A150-8045448FCE87}" destId="{A3839879-9C97-4DAC-A95D-D68858B8E53B}" srcOrd="0" destOrd="0" presId="urn:microsoft.com/office/officeart/2009/layout/CircleArrowProcess"/>
    <dgm:cxn modelId="{708CD867-7706-42DC-BD1A-8204B4391B43}" type="presOf" srcId="{FFF4D4DB-B1BA-42EB-A99E-A074065DEEF1}" destId="{91DA54D7-6B94-4868-A925-F5A9B4F8A21C}" srcOrd="0" destOrd="0" presId="urn:microsoft.com/office/officeart/2009/layout/CircleArrowProcess"/>
    <dgm:cxn modelId="{93D6EC69-61A9-4A81-B884-C587A0A2FCDF}" srcId="{543D3262-7DA5-43E6-BF76-2447BD770E37}" destId="{4F398AA3-706C-4C64-B7C4-EA02023816EF}" srcOrd="4" destOrd="0" parTransId="{EB05003E-1E68-4C47-A402-86CF1D9D3598}" sibTransId="{844AEFF2-0C0E-4FF3-B541-477853AA7746}"/>
    <dgm:cxn modelId="{5308887B-B6F5-4EF2-9755-C6148B97E994}" type="presOf" srcId="{AD50FECA-9E39-4801-AA78-C4AE5BAE0E18}" destId="{EF92383D-47DD-427B-8FBE-797B3729A9E3}" srcOrd="0" destOrd="0" presId="urn:microsoft.com/office/officeart/2009/layout/CircleArrowProcess"/>
    <dgm:cxn modelId="{BBF4D17D-67B7-4350-B961-B4B533B45A89}" srcId="{FFF4D4DB-B1BA-42EB-A99E-A074065DEEF1}" destId="{D6083F6A-340D-4585-9633-6DEE68BF1EB5}" srcOrd="2" destOrd="0" parTransId="{0B201143-E808-485E-B215-A00B1BE687EB}" sibTransId="{6E1D41D7-7C95-486E-B29C-FECCBB0708DF}"/>
    <dgm:cxn modelId="{0EDED583-FEDE-4054-B33D-EF9A9FB5D035}" srcId="{543D3262-7DA5-43E6-BF76-2447BD770E37}" destId="{387401C5-975B-4388-9905-B5586785C017}" srcOrd="2" destOrd="0" parTransId="{A29FAC61-4A8F-489E-863D-984D788531A9}" sibTransId="{7532250A-C51F-46E4-AA46-CF8B8546B731}"/>
    <dgm:cxn modelId="{F49FA6A2-8883-4ABB-ADA4-C50B48E14C44}" type="presOf" srcId="{387401C5-975B-4388-9905-B5586785C017}" destId="{5571D1FB-161E-4426-A550-1F860796AB73}" srcOrd="0" destOrd="2" presId="urn:microsoft.com/office/officeart/2009/layout/CircleArrowProcess"/>
    <dgm:cxn modelId="{BCD65DB8-71FF-4CF1-B43C-7569AC543DC0}" type="presOf" srcId="{4FE3F3EC-D9DC-4584-8A58-EAB8C02C8211}" destId="{A3839879-9C97-4DAC-A95D-D68858B8E53B}" srcOrd="0" destOrd="1" presId="urn:microsoft.com/office/officeart/2009/layout/CircleArrowProcess"/>
    <dgm:cxn modelId="{F3822BBC-97CB-4AF8-9C75-F1E3932501A0}" srcId="{543D3262-7DA5-43E6-BF76-2447BD770E37}" destId="{ECB357BC-2AAE-4DBA-90DC-4CD609445FEA}" srcOrd="5" destOrd="0" parTransId="{C52501E6-CDA4-4970-8DB2-78C6077E1ABE}" sibTransId="{E74E09FB-687D-43E6-8BEB-19DC3AF206D8}"/>
    <dgm:cxn modelId="{F06370C1-DBB8-442D-B8D7-90D2AC6A0222}" srcId="{85F76D82-760F-41A9-8835-9953624874C6}" destId="{543D3262-7DA5-43E6-BF76-2447BD770E37}" srcOrd="2" destOrd="0" parTransId="{A23D3230-62D8-48F5-9F23-7C1F3FA11E6B}" sibTransId="{4C13815A-5F7D-4E26-AC8D-A3D96253B6F7}"/>
    <dgm:cxn modelId="{E42F8AC2-B2A9-4128-A8D8-883310C62997}" type="presOf" srcId="{85F76D82-760F-41A9-8835-9953624874C6}" destId="{654337C0-B3D4-48A8-8614-8BEFAC9FE2D4}" srcOrd="0" destOrd="0" presId="urn:microsoft.com/office/officeart/2009/layout/CircleArrowProcess"/>
    <dgm:cxn modelId="{A66CE0C6-F3FE-4F20-8C7A-D0AA375EA3EC}" type="presOf" srcId="{F148DE3C-EF29-4501-B1D2-2D6F76E69FFE}" destId="{5571D1FB-161E-4426-A550-1F860796AB73}" srcOrd="0" destOrd="0" presId="urn:microsoft.com/office/officeart/2009/layout/CircleArrowProcess"/>
    <dgm:cxn modelId="{2BC2CFDC-D589-4275-AC8F-C9289A06406C}" srcId="{FFF4D4DB-B1BA-42EB-A99E-A074065DEEF1}" destId="{7479269B-81FC-46F9-A150-8045448FCE87}" srcOrd="0" destOrd="0" parTransId="{CAD840D4-B63C-4745-96D3-33A1BED17CEA}" sibTransId="{DB0AC6AC-CA0B-42A8-A335-C25F0F77600D}"/>
    <dgm:cxn modelId="{36269EE6-F660-47AB-BC1B-15E5D16C164E}" type="presOf" srcId="{FEB0E9EE-4369-4016-A7C2-EA8C924F1AD5}" destId="{5571D1FB-161E-4426-A550-1F860796AB73}" srcOrd="0" destOrd="1" presId="urn:microsoft.com/office/officeart/2009/layout/CircleArrowProcess"/>
    <dgm:cxn modelId="{948E02EA-EEF3-4EE2-B976-C60F0FCE39CB}" srcId="{136B53FD-2581-4692-A5ED-7E94A1ADA26B}" destId="{AD50FECA-9E39-4801-AA78-C4AE5BAE0E18}" srcOrd="0" destOrd="0" parTransId="{2FBC96AA-5024-489C-9F7A-0F47D63620E8}" sibTransId="{93072A6A-98B0-4539-908E-4B613E30CE60}"/>
    <dgm:cxn modelId="{D431E8FC-9865-4DD1-B654-00BD54439E66}" srcId="{85F76D82-760F-41A9-8835-9953624874C6}" destId="{FFF4D4DB-B1BA-42EB-A99E-A074065DEEF1}" srcOrd="0" destOrd="0" parTransId="{014A5977-6330-463E-B07C-F0ACAB893703}" sibTransId="{F4881914-98D2-41B3-980B-6B86EE0305AF}"/>
    <dgm:cxn modelId="{3D1831F0-E327-4F6C-B074-1A90C65171A7}" type="presParOf" srcId="{654337C0-B3D4-48A8-8614-8BEFAC9FE2D4}" destId="{CD33CD26-3CC4-4792-BBCA-BD766D649419}" srcOrd="0" destOrd="0" presId="urn:microsoft.com/office/officeart/2009/layout/CircleArrowProcess"/>
    <dgm:cxn modelId="{F58513FA-59A5-439F-B241-9BC96C852B41}" type="presParOf" srcId="{CD33CD26-3CC4-4792-BBCA-BD766D649419}" destId="{D3761B01-5C7D-4E0A-9CBF-BA98598DEAF6}" srcOrd="0" destOrd="0" presId="urn:microsoft.com/office/officeart/2009/layout/CircleArrowProcess"/>
    <dgm:cxn modelId="{1C347C91-4018-4BCE-AA51-8D0C9280DF41}" type="presParOf" srcId="{654337C0-B3D4-48A8-8614-8BEFAC9FE2D4}" destId="{A3839879-9C97-4DAC-A95D-D68858B8E53B}" srcOrd="1" destOrd="0" presId="urn:microsoft.com/office/officeart/2009/layout/CircleArrowProcess"/>
    <dgm:cxn modelId="{7BF967BE-0D55-4AF9-9F52-3A02E630BDC5}" type="presParOf" srcId="{654337C0-B3D4-48A8-8614-8BEFAC9FE2D4}" destId="{91DA54D7-6B94-4868-A925-F5A9B4F8A21C}" srcOrd="2" destOrd="0" presId="urn:microsoft.com/office/officeart/2009/layout/CircleArrowProcess"/>
    <dgm:cxn modelId="{66C63940-FA6D-436B-98B4-93EAB3BA1A37}" type="presParOf" srcId="{654337C0-B3D4-48A8-8614-8BEFAC9FE2D4}" destId="{29CADA84-A1AF-4255-B920-F815B6E82B97}" srcOrd="3" destOrd="0" presId="urn:microsoft.com/office/officeart/2009/layout/CircleArrowProcess"/>
    <dgm:cxn modelId="{7EE1CBC2-AB9B-4633-98DB-D37697E8FCE1}" type="presParOf" srcId="{29CADA84-A1AF-4255-B920-F815B6E82B97}" destId="{578F42FD-F4D3-487E-8429-E4408B2E5BF9}" srcOrd="0" destOrd="0" presId="urn:microsoft.com/office/officeart/2009/layout/CircleArrowProcess"/>
    <dgm:cxn modelId="{BCD59B1C-EB1E-4A27-A90F-E88E588CF850}" type="presParOf" srcId="{654337C0-B3D4-48A8-8614-8BEFAC9FE2D4}" destId="{EF92383D-47DD-427B-8FBE-797B3729A9E3}" srcOrd="4" destOrd="0" presId="urn:microsoft.com/office/officeart/2009/layout/CircleArrowProcess"/>
    <dgm:cxn modelId="{FBC8D0AD-3C1C-4DAE-857B-6A6FA86AB4BD}" type="presParOf" srcId="{654337C0-B3D4-48A8-8614-8BEFAC9FE2D4}" destId="{D95487A4-F72E-42BA-851F-857802E3DE9D}" srcOrd="5" destOrd="0" presId="urn:microsoft.com/office/officeart/2009/layout/CircleArrowProcess"/>
    <dgm:cxn modelId="{734CE1E5-D304-4E7E-841D-538D779898C8}" type="presParOf" srcId="{654337C0-B3D4-48A8-8614-8BEFAC9FE2D4}" destId="{5EE3BFA1-2A43-4F7A-8BAE-C6B2BD7845D9}" srcOrd="6" destOrd="0" presId="urn:microsoft.com/office/officeart/2009/layout/CircleArrowProcess"/>
    <dgm:cxn modelId="{7F809ACE-67BA-4B9E-AFD5-0B8DC2801C54}" type="presParOf" srcId="{5EE3BFA1-2A43-4F7A-8BAE-C6B2BD7845D9}" destId="{999775E8-9E6C-4064-80D0-FD11E8AEC96C}" srcOrd="0" destOrd="0" presId="urn:microsoft.com/office/officeart/2009/layout/CircleArrowProcess"/>
    <dgm:cxn modelId="{4196A342-A251-485E-85E7-A6AB58861318}" type="presParOf" srcId="{654337C0-B3D4-48A8-8614-8BEFAC9FE2D4}" destId="{5571D1FB-161E-4426-A550-1F860796AB73}" srcOrd="7" destOrd="0" presId="urn:microsoft.com/office/officeart/2009/layout/CircleArrowProcess"/>
    <dgm:cxn modelId="{2DF20216-D5B8-432B-A293-DFE279692627}" type="presParOf" srcId="{654337C0-B3D4-48A8-8614-8BEFAC9FE2D4}" destId="{A8BC55FD-54CB-4E14-9C24-74770032B581}"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61B01-5C7D-4E0A-9CBF-BA98598DEAF6}">
      <dsp:nvSpPr>
        <dsp:cNvPr id="0" name=""/>
        <dsp:cNvSpPr/>
      </dsp:nvSpPr>
      <dsp:spPr>
        <a:xfrm>
          <a:off x="1261720" y="0"/>
          <a:ext cx="2344441" cy="2344798"/>
        </a:xfrm>
        <a:prstGeom prst="circularArrow">
          <a:avLst>
            <a:gd name="adj1" fmla="val 10980"/>
            <a:gd name="adj2" fmla="val 1142322"/>
            <a:gd name="adj3" fmla="val 4500000"/>
            <a:gd name="adj4" fmla="val 108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39879-9C97-4DAC-A95D-D68858B8E53B}">
      <dsp:nvSpPr>
        <dsp:cNvPr id="0" name=""/>
        <dsp:cNvSpPr/>
      </dsp:nvSpPr>
      <dsp:spPr>
        <a:xfrm>
          <a:off x="3608093" y="258251"/>
          <a:ext cx="1965701" cy="181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00B050"/>
              </a:solidFill>
              <a:latin typeface="+mj-lt"/>
              <a:cs typeface="Times New Roman" panose="02020603050405020304" pitchFamily="18" charset="0"/>
            </a:rPr>
            <a:t>Labor: physicians, nurses, administrative staffs</a:t>
          </a:r>
        </a:p>
        <a:p>
          <a:pPr marL="171450" lvl="1" indent="-171450" algn="l" defTabSz="800100">
            <a:lnSpc>
              <a:spcPct val="90000"/>
            </a:lnSpc>
            <a:spcBef>
              <a:spcPct val="0"/>
            </a:spcBef>
            <a:spcAft>
              <a:spcPct val="15000"/>
            </a:spcAft>
            <a:buChar char="•"/>
          </a:pPr>
          <a:r>
            <a:rPr lang="en-US" sz="1800" kern="1200" dirty="0">
              <a:solidFill>
                <a:srgbClr val="00B050"/>
              </a:solidFill>
              <a:latin typeface="+mj-lt"/>
              <a:cs typeface="Times New Roman" panose="02020603050405020304" pitchFamily="18" charset="0"/>
            </a:rPr>
            <a:t>Capital: hospital beds</a:t>
          </a:r>
        </a:p>
        <a:p>
          <a:pPr marL="171450" lvl="1" indent="-171450" algn="l" defTabSz="800100">
            <a:lnSpc>
              <a:spcPct val="90000"/>
            </a:lnSpc>
            <a:spcBef>
              <a:spcPct val="0"/>
            </a:spcBef>
            <a:spcAft>
              <a:spcPct val="15000"/>
            </a:spcAft>
            <a:buChar char="•"/>
          </a:pPr>
          <a:r>
            <a:rPr lang="en-US" sz="1800" kern="1200" dirty="0">
              <a:solidFill>
                <a:srgbClr val="00B050"/>
              </a:solidFill>
              <a:latin typeface="+mj-lt"/>
              <a:cs typeface="Times New Roman" panose="02020603050405020304" pitchFamily="18" charset="0"/>
            </a:rPr>
            <a:t>Supplies</a:t>
          </a:r>
        </a:p>
      </dsp:txBody>
      <dsp:txXfrm>
        <a:off x="3608093" y="258251"/>
        <a:ext cx="1965701" cy="1819528"/>
      </dsp:txXfrm>
    </dsp:sp>
    <dsp:sp modelId="{91DA54D7-6B94-4868-A925-F5A9B4F8A21C}">
      <dsp:nvSpPr>
        <dsp:cNvPr id="0" name=""/>
        <dsp:cNvSpPr/>
      </dsp:nvSpPr>
      <dsp:spPr>
        <a:xfrm>
          <a:off x="1779919" y="846543"/>
          <a:ext cx="1302761" cy="65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i="0" kern="1200" dirty="0">
              <a:solidFill>
                <a:srgbClr val="00B050"/>
              </a:solidFill>
              <a:latin typeface="+mj-lt"/>
              <a:cs typeface="Times New Roman" panose="02020603050405020304" pitchFamily="18" charset="0"/>
            </a:rPr>
            <a:t>Input</a:t>
          </a:r>
        </a:p>
      </dsp:txBody>
      <dsp:txXfrm>
        <a:off x="1779919" y="846543"/>
        <a:ext cx="1302761" cy="651224"/>
      </dsp:txXfrm>
    </dsp:sp>
    <dsp:sp modelId="{578F42FD-F4D3-487E-8429-E4408B2E5BF9}">
      <dsp:nvSpPr>
        <dsp:cNvPr id="0" name=""/>
        <dsp:cNvSpPr/>
      </dsp:nvSpPr>
      <dsp:spPr>
        <a:xfrm>
          <a:off x="610560" y="1347260"/>
          <a:ext cx="2344441" cy="2344798"/>
        </a:xfrm>
        <a:prstGeom prst="leftCircularArrow">
          <a:avLst>
            <a:gd name="adj1" fmla="val 10980"/>
            <a:gd name="adj2" fmla="val 1142322"/>
            <a:gd name="adj3" fmla="val 6300000"/>
            <a:gd name="adj4" fmla="val 18900000"/>
            <a:gd name="adj5" fmla="val 125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92383D-47DD-427B-8FBE-797B3729A9E3}">
      <dsp:nvSpPr>
        <dsp:cNvPr id="0" name=""/>
        <dsp:cNvSpPr/>
      </dsp:nvSpPr>
      <dsp:spPr>
        <a:xfrm>
          <a:off x="3065938" y="2012308"/>
          <a:ext cx="2350945" cy="1084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ctr" defTabSz="800100">
            <a:lnSpc>
              <a:spcPct val="90000"/>
            </a:lnSpc>
            <a:spcBef>
              <a:spcPct val="0"/>
            </a:spcBef>
            <a:spcAft>
              <a:spcPct val="15000"/>
            </a:spcAft>
            <a:buNone/>
          </a:pPr>
          <a:r>
            <a:rPr lang="en-US" sz="1800" b="0" i="0" kern="1200" dirty="0">
              <a:solidFill>
                <a:schemeClr val="accent1"/>
              </a:solidFill>
              <a:latin typeface="+mj-lt"/>
              <a:cs typeface="Times New Roman" panose="02020603050405020304" pitchFamily="18" charset="0"/>
            </a:rPr>
            <a:t>62 Secondary-level</a:t>
          </a:r>
          <a:r>
            <a:rPr lang="en-US" sz="1800" b="0" kern="1200" dirty="0">
              <a:solidFill>
                <a:schemeClr val="accent1"/>
              </a:solidFill>
              <a:latin typeface="+mj-lt"/>
              <a:cs typeface="Times New Roman" panose="02020603050405020304" pitchFamily="18" charset="0"/>
            </a:rPr>
            <a:t> Hospitals</a:t>
          </a:r>
          <a:endParaRPr lang="en-US" sz="1800" kern="1200" dirty="0">
            <a:solidFill>
              <a:schemeClr val="accent1"/>
            </a:solidFill>
            <a:latin typeface="+mj-lt"/>
            <a:cs typeface="Times New Roman" panose="02020603050405020304" pitchFamily="18" charset="0"/>
          </a:endParaRPr>
        </a:p>
      </dsp:txBody>
      <dsp:txXfrm>
        <a:off x="3065938" y="2012308"/>
        <a:ext cx="2350945" cy="1084019"/>
      </dsp:txXfrm>
    </dsp:sp>
    <dsp:sp modelId="{D95487A4-F72E-42BA-851F-857802E3DE9D}">
      <dsp:nvSpPr>
        <dsp:cNvPr id="0" name=""/>
        <dsp:cNvSpPr/>
      </dsp:nvSpPr>
      <dsp:spPr>
        <a:xfrm>
          <a:off x="950095" y="2183545"/>
          <a:ext cx="1902786" cy="65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latin typeface="+mj-lt"/>
              <a:cs typeface="Times New Roman" panose="02020603050405020304" pitchFamily="18" charset="0"/>
            </a:rPr>
            <a:t>Production process</a:t>
          </a:r>
        </a:p>
      </dsp:txBody>
      <dsp:txXfrm>
        <a:off x="950095" y="2183545"/>
        <a:ext cx="1902786" cy="651224"/>
      </dsp:txXfrm>
    </dsp:sp>
    <dsp:sp modelId="{999775E8-9E6C-4064-80D0-FD11E8AEC96C}">
      <dsp:nvSpPr>
        <dsp:cNvPr id="0" name=""/>
        <dsp:cNvSpPr/>
      </dsp:nvSpPr>
      <dsp:spPr>
        <a:xfrm>
          <a:off x="1428582" y="2855744"/>
          <a:ext cx="2014238" cy="2015045"/>
        </a:xfrm>
        <a:prstGeom prst="blockArc">
          <a:avLst>
            <a:gd name="adj1" fmla="val 13500000"/>
            <a:gd name="adj2" fmla="val 10800000"/>
            <a:gd name="adj3" fmla="val 1274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1D1FB-161E-4426-A550-1F860796AB73}">
      <dsp:nvSpPr>
        <dsp:cNvPr id="0" name=""/>
        <dsp:cNvSpPr/>
      </dsp:nvSpPr>
      <dsp:spPr>
        <a:xfrm>
          <a:off x="3783044" y="3422322"/>
          <a:ext cx="2274900" cy="938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rgbClr val="C00000"/>
              </a:solidFill>
              <a:latin typeface="+mj-lt"/>
              <a:cs typeface="Times New Roman" panose="02020603050405020304" pitchFamily="18" charset="0"/>
            </a:rPr>
            <a:t>ANC recipients</a:t>
          </a:r>
        </a:p>
        <a:p>
          <a:pPr marL="171450" lvl="1" indent="-171450" algn="l" defTabSz="800100">
            <a:lnSpc>
              <a:spcPct val="90000"/>
            </a:lnSpc>
            <a:spcBef>
              <a:spcPct val="0"/>
            </a:spcBef>
            <a:spcAft>
              <a:spcPct val="15000"/>
            </a:spcAft>
            <a:buChar char="•"/>
          </a:pPr>
          <a:r>
            <a:rPr lang="en-US" sz="1800" kern="1200" dirty="0">
              <a:solidFill>
                <a:srgbClr val="C00000"/>
              </a:solidFill>
              <a:latin typeface="+mj-lt"/>
              <a:cs typeface="Times New Roman" panose="02020603050405020304" pitchFamily="18" charset="0"/>
            </a:rPr>
            <a:t>No. of deliveries</a:t>
          </a:r>
        </a:p>
        <a:p>
          <a:pPr marL="171450" lvl="1" indent="-171450" algn="l" defTabSz="800100">
            <a:lnSpc>
              <a:spcPct val="90000"/>
            </a:lnSpc>
            <a:spcBef>
              <a:spcPct val="0"/>
            </a:spcBef>
            <a:spcAft>
              <a:spcPct val="15000"/>
            </a:spcAft>
            <a:buChar char="•"/>
          </a:pPr>
          <a:r>
            <a:rPr lang="en-US" sz="1800" kern="1200" dirty="0">
              <a:solidFill>
                <a:srgbClr val="C00000"/>
              </a:solidFill>
              <a:latin typeface="+mj-lt"/>
              <a:cs typeface="Times New Roman" panose="02020603050405020304" pitchFamily="18" charset="0"/>
            </a:rPr>
            <a:t>Outpatient visits</a:t>
          </a:r>
        </a:p>
        <a:p>
          <a:pPr marL="171450" lvl="1" indent="-171450" algn="l" defTabSz="800100">
            <a:lnSpc>
              <a:spcPct val="90000"/>
            </a:lnSpc>
            <a:spcBef>
              <a:spcPct val="0"/>
            </a:spcBef>
            <a:spcAft>
              <a:spcPct val="15000"/>
            </a:spcAft>
            <a:buChar char="•"/>
          </a:pPr>
          <a:r>
            <a:rPr lang="en-US" sz="1800" kern="1200" dirty="0">
              <a:solidFill>
                <a:srgbClr val="C00000"/>
              </a:solidFill>
              <a:latin typeface="+mj-lt"/>
              <a:cs typeface="Times New Roman" panose="02020603050405020304" pitchFamily="18" charset="0"/>
            </a:rPr>
            <a:t>No. of admission</a:t>
          </a:r>
        </a:p>
        <a:p>
          <a:pPr marL="171450" lvl="1" indent="-171450" algn="l" defTabSz="800100">
            <a:lnSpc>
              <a:spcPct val="90000"/>
            </a:lnSpc>
            <a:spcBef>
              <a:spcPct val="0"/>
            </a:spcBef>
            <a:spcAft>
              <a:spcPct val="15000"/>
            </a:spcAft>
            <a:buChar char="•"/>
          </a:pPr>
          <a:r>
            <a:rPr lang="en-US" sz="1800" kern="1200" dirty="0">
              <a:solidFill>
                <a:srgbClr val="C00000"/>
              </a:solidFill>
              <a:latin typeface="+mj-lt"/>
              <a:cs typeface="Times New Roman" panose="02020603050405020304" pitchFamily="18" charset="0"/>
            </a:rPr>
            <a:t>PNC recipients</a:t>
          </a:r>
        </a:p>
        <a:p>
          <a:pPr marL="171450" lvl="1" indent="-171450" algn="l" defTabSz="800100">
            <a:lnSpc>
              <a:spcPct val="90000"/>
            </a:lnSpc>
            <a:spcBef>
              <a:spcPct val="0"/>
            </a:spcBef>
            <a:spcAft>
              <a:spcPct val="15000"/>
            </a:spcAft>
            <a:buChar char="•"/>
          </a:pPr>
          <a:r>
            <a:rPr lang="en-US" sz="1800" kern="1200" dirty="0">
              <a:solidFill>
                <a:srgbClr val="C00000"/>
              </a:solidFill>
              <a:latin typeface="+mj-lt"/>
              <a:cs typeface="Times New Roman" panose="02020603050405020304" pitchFamily="18" charset="0"/>
            </a:rPr>
            <a:t>Emergency visits</a:t>
          </a:r>
        </a:p>
      </dsp:txBody>
      <dsp:txXfrm>
        <a:off x="3783044" y="3422322"/>
        <a:ext cx="2274900" cy="938114"/>
      </dsp:txXfrm>
    </dsp:sp>
    <dsp:sp modelId="{A8BC55FD-54CB-4E14-9C24-74770032B581}">
      <dsp:nvSpPr>
        <dsp:cNvPr id="0" name=""/>
        <dsp:cNvSpPr/>
      </dsp:nvSpPr>
      <dsp:spPr>
        <a:xfrm>
          <a:off x="1783000" y="3558599"/>
          <a:ext cx="1302761" cy="65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C00000"/>
              </a:solidFill>
              <a:latin typeface="+mj-lt"/>
              <a:cs typeface="Times New Roman" panose="02020603050405020304" pitchFamily="18" charset="0"/>
            </a:rPr>
            <a:t>Output</a:t>
          </a:r>
        </a:p>
      </dsp:txBody>
      <dsp:txXfrm>
        <a:off x="1783000" y="3558599"/>
        <a:ext cx="1302761" cy="65122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8451A9-173D-EC4C-B626-6B95AA7631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95AB669-9C0D-0649-A006-A457A24627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24DC9D-1CE1-6047-8946-FCED2A2A7F17}" type="datetimeFigureOut">
              <a:rPr lang="en-GB" smtClean="0"/>
              <a:t>14/07/2025</a:t>
            </a:fld>
            <a:endParaRPr lang="en-GB"/>
          </a:p>
        </p:txBody>
      </p:sp>
      <p:sp>
        <p:nvSpPr>
          <p:cNvPr id="4" name="Footer Placeholder 3">
            <a:extLst>
              <a:ext uri="{FF2B5EF4-FFF2-40B4-BE49-F238E27FC236}">
                <a16:creationId xmlns:a16="http://schemas.microsoft.com/office/drawing/2014/main" id="{98F04E7B-5F12-3345-B2F6-3D2913E482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6CB93D6-9382-2649-ACBC-0A268E9E77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1095CB-2F9E-7945-9A54-8EC9F929F593}" type="slidenum">
              <a:rPr lang="en-GB" smtClean="0"/>
              <a:t>‹#›</a:t>
            </a:fld>
            <a:endParaRPr lang="en-GB"/>
          </a:p>
        </p:txBody>
      </p:sp>
    </p:spTree>
    <p:extLst>
      <p:ext uri="{BB962C8B-B14F-4D97-AF65-F5344CB8AC3E}">
        <p14:creationId xmlns:p14="http://schemas.microsoft.com/office/powerpoint/2010/main" val="1984114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B8A9EA-18A6-D942-8B75-ECE5EBC11651}"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8956F-3E99-3C49-A591-4E22BB4C8BD7}" type="slidenum">
              <a:rPr lang="en-US" smtClean="0"/>
              <a:t>‹#›</a:t>
            </a:fld>
            <a:endParaRPr lang="en-US"/>
          </a:p>
        </p:txBody>
      </p:sp>
    </p:spTree>
    <p:extLst>
      <p:ext uri="{BB962C8B-B14F-4D97-AF65-F5344CB8AC3E}">
        <p14:creationId xmlns:p14="http://schemas.microsoft.com/office/powerpoint/2010/main" val="3853799"/>
      </p:ext>
    </p:extLst>
  </p:cSld>
  <p:clrMap bg1="lt1" tx1="dk1" bg2="lt2" tx2="dk2" accent1="accent1" accent2="accent2" accent3="accent3" accent4="accent4" accent5="accent5" accent6="accent6" hlink="hlink" folHlink="folHlink"/>
  <p:notesStyle>
    <a:lvl1pPr marL="0" algn="l" defTabSz="506212" rtl="0" eaLnBrk="1" latinLnBrk="0" hangingPunct="1">
      <a:defRPr sz="664" kern="1200">
        <a:solidFill>
          <a:schemeClr val="tx1"/>
        </a:solidFill>
        <a:latin typeface="+mn-lt"/>
        <a:ea typeface="+mn-ea"/>
        <a:cs typeface="+mn-cs"/>
      </a:defRPr>
    </a:lvl1pPr>
    <a:lvl2pPr marL="253106" algn="l" defTabSz="506212" rtl="0" eaLnBrk="1" latinLnBrk="0" hangingPunct="1">
      <a:defRPr sz="664" kern="1200">
        <a:solidFill>
          <a:schemeClr val="tx1"/>
        </a:solidFill>
        <a:latin typeface="+mn-lt"/>
        <a:ea typeface="+mn-ea"/>
        <a:cs typeface="+mn-cs"/>
      </a:defRPr>
    </a:lvl2pPr>
    <a:lvl3pPr marL="506212" algn="l" defTabSz="506212" rtl="0" eaLnBrk="1" latinLnBrk="0" hangingPunct="1">
      <a:defRPr sz="664" kern="1200">
        <a:solidFill>
          <a:schemeClr val="tx1"/>
        </a:solidFill>
        <a:latin typeface="+mn-lt"/>
        <a:ea typeface="+mn-ea"/>
        <a:cs typeface="+mn-cs"/>
      </a:defRPr>
    </a:lvl3pPr>
    <a:lvl4pPr marL="759318" algn="l" defTabSz="506212" rtl="0" eaLnBrk="1" latinLnBrk="0" hangingPunct="1">
      <a:defRPr sz="664" kern="1200">
        <a:solidFill>
          <a:schemeClr val="tx1"/>
        </a:solidFill>
        <a:latin typeface="+mn-lt"/>
        <a:ea typeface="+mn-ea"/>
        <a:cs typeface="+mn-cs"/>
      </a:defRPr>
    </a:lvl4pPr>
    <a:lvl5pPr marL="1012424" algn="l" defTabSz="506212" rtl="0" eaLnBrk="1" latinLnBrk="0" hangingPunct="1">
      <a:defRPr sz="664" kern="1200">
        <a:solidFill>
          <a:schemeClr val="tx1"/>
        </a:solidFill>
        <a:latin typeface="+mn-lt"/>
        <a:ea typeface="+mn-ea"/>
        <a:cs typeface="+mn-cs"/>
      </a:defRPr>
    </a:lvl5pPr>
    <a:lvl6pPr marL="1265530" algn="l" defTabSz="506212" rtl="0" eaLnBrk="1" latinLnBrk="0" hangingPunct="1">
      <a:defRPr sz="664" kern="1200">
        <a:solidFill>
          <a:schemeClr val="tx1"/>
        </a:solidFill>
        <a:latin typeface="+mn-lt"/>
        <a:ea typeface="+mn-ea"/>
        <a:cs typeface="+mn-cs"/>
      </a:defRPr>
    </a:lvl6pPr>
    <a:lvl7pPr marL="1518636" algn="l" defTabSz="506212" rtl="0" eaLnBrk="1" latinLnBrk="0" hangingPunct="1">
      <a:defRPr sz="664" kern="1200">
        <a:solidFill>
          <a:schemeClr val="tx1"/>
        </a:solidFill>
        <a:latin typeface="+mn-lt"/>
        <a:ea typeface="+mn-ea"/>
        <a:cs typeface="+mn-cs"/>
      </a:defRPr>
    </a:lvl7pPr>
    <a:lvl8pPr marL="1771741" algn="l" defTabSz="506212" rtl="0" eaLnBrk="1" latinLnBrk="0" hangingPunct="1">
      <a:defRPr sz="664" kern="1200">
        <a:solidFill>
          <a:schemeClr val="tx1"/>
        </a:solidFill>
        <a:latin typeface="+mn-lt"/>
        <a:ea typeface="+mn-ea"/>
        <a:cs typeface="+mn-cs"/>
      </a:defRPr>
    </a:lvl8pPr>
    <a:lvl9pPr marL="2024847" algn="l" defTabSz="506212" rtl="0" eaLnBrk="1" latinLnBrk="0" hangingPunct="1">
      <a:defRPr sz="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18956F-3E99-3C49-A591-4E22BB4C8BD7}" type="slidenum">
              <a:rPr lang="en-US" smtClean="0"/>
              <a:t>1</a:t>
            </a:fld>
            <a:endParaRPr lang="en-US"/>
          </a:p>
        </p:txBody>
      </p:sp>
    </p:spTree>
    <p:extLst>
      <p:ext uri="{BB962C8B-B14F-4D97-AF65-F5344CB8AC3E}">
        <p14:creationId xmlns:p14="http://schemas.microsoft.com/office/powerpoint/2010/main" val="359019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90488" y="742950"/>
            <a:ext cx="6618287" cy="3724275"/>
          </a:xfrm>
          <a:ln/>
        </p:spPr>
      </p:sp>
      <p:sp>
        <p:nvSpPr>
          <p:cNvPr id="241667" name="Rectangle 3"/>
          <p:cNvSpPr>
            <a:spLocks noGrp="1" noChangeArrowheads="1"/>
          </p:cNvSpPr>
          <p:nvPr>
            <p:ph type="body" idx="1"/>
          </p:nvPr>
        </p:nvSpPr>
        <p:spPr>
          <a:xfrm>
            <a:off x="679454" y="4716708"/>
            <a:ext cx="5438774" cy="4467700"/>
          </a:xfrm>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92793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FAD33-7709-FE1E-125B-CA816C25B86F}"/>
            </a:ext>
          </a:extLst>
        </p:cNvPr>
        <p:cNvGrpSpPr/>
        <p:nvPr/>
      </p:nvGrpSpPr>
      <p:grpSpPr>
        <a:xfrm>
          <a:off x="0" y="0"/>
          <a:ext cx="0" cy="0"/>
          <a:chOff x="0" y="0"/>
          <a:chExt cx="0" cy="0"/>
        </a:xfrm>
      </p:grpSpPr>
      <p:sp>
        <p:nvSpPr>
          <p:cNvPr id="241666" name="Rectangle 2">
            <a:extLst>
              <a:ext uri="{FF2B5EF4-FFF2-40B4-BE49-F238E27FC236}">
                <a16:creationId xmlns:a16="http://schemas.microsoft.com/office/drawing/2014/main" id="{013272DA-CF04-986A-156B-E497FE955469}"/>
              </a:ext>
            </a:extLst>
          </p:cNvPr>
          <p:cNvSpPr>
            <a:spLocks noGrp="1" noRot="1" noChangeAspect="1" noChangeArrowheads="1" noTextEdit="1"/>
          </p:cNvSpPr>
          <p:nvPr>
            <p:ph type="sldImg"/>
          </p:nvPr>
        </p:nvSpPr>
        <p:spPr>
          <a:xfrm>
            <a:off x="90488" y="742950"/>
            <a:ext cx="6618287" cy="3724275"/>
          </a:xfrm>
          <a:ln/>
        </p:spPr>
      </p:sp>
      <p:sp>
        <p:nvSpPr>
          <p:cNvPr id="241667" name="Rectangle 3">
            <a:extLst>
              <a:ext uri="{FF2B5EF4-FFF2-40B4-BE49-F238E27FC236}">
                <a16:creationId xmlns:a16="http://schemas.microsoft.com/office/drawing/2014/main" id="{53893A58-2344-FFC6-D9E9-9C50952DC0D4}"/>
              </a:ext>
            </a:extLst>
          </p:cNvPr>
          <p:cNvSpPr>
            <a:spLocks noGrp="1" noChangeArrowheads="1"/>
          </p:cNvSpPr>
          <p:nvPr>
            <p:ph type="body" idx="1"/>
          </p:nvPr>
        </p:nvSpPr>
        <p:spPr>
          <a:xfrm>
            <a:off x="679454" y="4716708"/>
            <a:ext cx="5438774" cy="4467700"/>
          </a:xfrm>
          <a:noFill/>
          <a:ln/>
        </p:spPr>
        <p:txBody>
          <a:bodyPr/>
          <a:lstStyle/>
          <a:p>
            <a:pPr marL="0" marR="0" lvl="0" indent="0" algn="l" defTabSz="506212" rtl="0" eaLnBrk="1" fontAlgn="auto" latinLnBrk="0" hangingPunct="1">
              <a:lnSpc>
                <a:spcPct val="100000"/>
              </a:lnSpc>
              <a:spcBef>
                <a:spcPts val="0"/>
              </a:spcBef>
              <a:spcAft>
                <a:spcPts val="0"/>
              </a:spcAft>
              <a:buClrTx/>
              <a:buSzTx/>
              <a:buFontTx/>
              <a:buNone/>
              <a:tabLst/>
              <a:defRPr/>
            </a:pPr>
            <a:r>
              <a:rPr lang="en-GB" sz="800" dirty="0"/>
              <a:t>Photo source: https://link.springer.com/article/10.1007/s44282-025-00137-0/figures/4</a:t>
            </a:r>
          </a:p>
          <a:p>
            <a:endParaRPr lang="en-US" dirty="0">
              <a:latin typeface="Times New Roman" pitchFamily="18" charset="0"/>
            </a:endParaRPr>
          </a:p>
        </p:txBody>
      </p:sp>
    </p:spTree>
    <p:extLst>
      <p:ext uri="{BB962C8B-B14F-4D97-AF65-F5344CB8AC3E}">
        <p14:creationId xmlns:p14="http://schemas.microsoft.com/office/powerpoint/2010/main" val="1378609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296E2-C802-DD04-9275-927A052ADFC6}"/>
            </a:ext>
          </a:extLst>
        </p:cNvPr>
        <p:cNvGrpSpPr/>
        <p:nvPr/>
      </p:nvGrpSpPr>
      <p:grpSpPr>
        <a:xfrm>
          <a:off x="0" y="0"/>
          <a:ext cx="0" cy="0"/>
          <a:chOff x="0" y="0"/>
          <a:chExt cx="0" cy="0"/>
        </a:xfrm>
      </p:grpSpPr>
      <p:sp>
        <p:nvSpPr>
          <p:cNvPr id="241666" name="Rectangle 2">
            <a:extLst>
              <a:ext uri="{FF2B5EF4-FFF2-40B4-BE49-F238E27FC236}">
                <a16:creationId xmlns:a16="http://schemas.microsoft.com/office/drawing/2014/main" id="{0BE1A538-F9B1-883F-4C72-9D6E2783EB48}"/>
              </a:ext>
            </a:extLst>
          </p:cNvPr>
          <p:cNvSpPr>
            <a:spLocks noGrp="1" noRot="1" noChangeAspect="1" noChangeArrowheads="1" noTextEdit="1"/>
          </p:cNvSpPr>
          <p:nvPr>
            <p:ph type="sldImg"/>
          </p:nvPr>
        </p:nvSpPr>
        <p:spPr>
          <a:xfrm>
            <a:off x="90488" y="742950"/>
            <a:ext cx="6618287" cy="3724275"/>
          </a:xfrm>
          <a:ln/>
        </p:spPr>
      </p:sp>
      <p:sp>
        <p:nvSpPr>
          <p:cNvPr id="241667" name="Rectangle 3">
            <a:extLst>
              <a:ext uri="{FF2B5EF4-FFF2-40B4-BE49-F238E27FC236}">
                <a16:creationId xmlns:a16="http://schemas.microsoft.com/office/drawing/2014/main" id="{A0E359CC-2A11-7164-C068-51CB8543126F}"/>
              </a:ext>
            </a:extLst>
          </p:cNvPr>
          <p:cNvSpPr>
            <a:spLocks noGrp="1" noChangeArrowheads="1"/>
          </p:cNvSpPr>
          <p:nvPr>
            <p:ph type="body" idx="1"/>
          </p:nvPr>
        </p:nvSpPr>
        <p:spPr>
          <a:xfrm>
            <a:off x="679454" y="4716708"/>
            <a:ext cx="5438774" cy="4467700"/>
          </a:xfrm>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3193246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65AFF-079A-F508-3575-23E4FD32E799}"/>
            </a:ext>
          </a:extLst>
        </p:cNvPr>
        <p:cNvGrpSpPr/>
        <p:nvPr/>
      </p:nvGrpSpPr>
      <p:grpSpPr>
        <a:xfrm>
          <a:off x="0" y="0"/>
          <a:ext cx="0" cy="0"/>
          <a:chOff x="0" y="0"/>
          <a:chExt cx="0" cy="0"/>
        </a:xfrm>
      </p:grpSpPr>
      <p:sp>
        <p:nvSpPr>
          <p:cNvPr id="241666" name="Rectangle 2">
            <a:extLst>
              <a:ext uri="{FF2B5EF4-FFF2-40B4-BE49-F238E27FC236}">
                <a16:creationId xmlns:a16="http://schemas.microsoft.com/office/drawing/2014/main" id="{5557D025-5DA7-DF7E-4F6E-EBB5A53E9C27}"/>
              </a:ext>
            </a:extLst>
          </p:cNvPr>
          <p:cNvSpPr>
            <a:spLocks noGrp="1" noRot="1" noChangeAspect="1" noChangeArrowheads="1" noTextEdit="1"/>
          </p:cNvSpPr>
          <p:nvPr>
            <p:ph type="sldImg"/>
          </p:nvPr>
        </p:nvSpPr>
        <p:spPr>
          <a:xfrm>
            <a:off x="90488" y="742950"/>
            <a:ext cx="6618287" cy="3724275"/>
          </a:xfrm>
          <a:ln/>
        </p:spPr>
      </p:sp>
      <p:sp>
        <p:nvSpPr>
          <p:cNvPr id="241667" name="Rectangle 3">
            <a:extLst>
              <a:ext uri="{FF2B5EF4-FFF2-40B4-BE49-F238E27FC236}">
                <a16:creationId xmlns:a16="http://schemas.microsoft.com/office/drawing/2014/main" id="{0986061F-649A-FAF8-EC84-2DEEFC6E3ECE}"/>
              </a:ext>
            </a:extLst>
          </p:cNvPr>
          <p:cNvSpPr>
            <a:spLocks noGrp="1" noChangeArrowheads="1"/>
          </p:cNvSpPr>
          <p:nvPr>
            <p:ph type="body" idx="1"/>
          </p:nvPr>
        </p:nvSpPr>
        <p:spPr>
          <a:xfrm>
            <a:off x="679454" y="4716708"/>
            <a:ext cx="5438774" cy="4467700"/>
          </a:xfrm>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369632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8E2E8-CE98-D7B9-3557-CCE610EF503A}"/>
            </a:ext>
          </a:extLst>
        </p:cNvPr>
        <p:cNvGrpSpPr/>
        <p:nvPr/>
      </p:nvGrpSpPr>
      <p:grpSpPr>
        <a:xfrm>
          <a:off x="0" y="0"/>
          <a:ext cx="0" cy="0"/>
          <a:chOff x="0" y="0"/>
          <a:chExt cx="0" cy="0"/>
        </a:xfrm>
      </p:grpSpPr>
      <p:sp>
        <p:nvSpPr>
          <p:cNvPr id="241666" name="Rectangle 2">
            <a:extLst>
              <a:ext uri="{FF2B5EF4-FFF2-40B4-BE49-F238E27FC236}">
                <a16:creationId xmlns:a16="http://schemas.microsoft.com/office/drawing/2014/main" id="{17FC5B2C-0FA9-C694-D6A2-5648C5376DB6}"/>
              </a:ext>
            </a:extLst>
          </p:cNvPr>
          <p:cNvSpPr>
            <a:spLocks noGrp="1" noRot="1" noChangeAspect="1" noChangeArrowheads="1" noTextEdit="1"/>
          </p:cNvSpPr>
          <p:nvPr>
            <p:ph type="sldImg"/>
          </p:nvPr>
        </p:nvSpPr>
        <p:spPr>
          <a:xfrm>
            <a:off x="90488" y="742950"/>
            <a:ext cx="6618287" cy="3724275"/>
          </a:xfrm>
          <a:ln/>
        </p:spPr>
      </p:sp>
      <p:sp>
        <p:nvSpPr>
          <p:cNvPr id="241667" name="Rectangle 3">
            <a:extLst>
              <a:ext uri="{FF2B5EF4-FFF2-40B4-BE49-F238E27FC236}">
                <a16:creationId xmlns:a16="http://schemas.microsoft.com/office/drawing/2014/main" id="{DB8B70D2-C581-8163-2E60-E81D68661A34}"/>
              </a:ext>
            </a:extLst>
          </p:cNvPr>
          <p:cNvSpPr>
            <a:spLocks noGrp="1" noChangeArrowheads="1"/>
          </p:cNvSpPr>
          <p:nvPr>
            <p:ph type="body" idx="1"/>
          </p:nvPr>
        </p:nvSpPr>
        <p:spPr>
          <a:xfrm>
            <a:off x="679454" y="4716708"/>
            <a:ext cx="5438774" cy="4467700"/>
          </a:xfrm>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49009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source: https://file.mofa.gov.bd//media//6722e37a-8b7d-4753-b6ab-04ec507e0f25//ba.jpg</a:t>
            </a:r>
          </a:p>
        </p:txBody>
      </p:sp>
      <p:sp>
        <p:nvSpPr>
          <p:cNvPr id="4" name="Slide Number Placeholder 3"/>
          <p:cNvSpPr>
            <a:spLocks noGrp="1"/>
          </p:cNvSpPr>
          <p:nvPr>
            <p:ph type="sldNum" sz="quarter" idx="5"/>
          </p:nvPr>
        </p:nvSpPr>
        <p:spPr/>
        <p:txBody>
          <a:bodyPr/>
          <a:lstStyle/>
          <a:p>
            <a:fld id="{3718956F-3E99-3C49-A591-4E22BB4C8BD7}" type="slidenum">
              <a:rPr lang="en-US" smtClean="0"/>
              <a:t>7</a:t>
            </a:fld>
            <a:endParaRPr lang="en-US"/>
          </a:p>
        </p:txBody>
      </p:sp>
    </p:spTree>
    <p:extLst>
      <p:ext uri="{BB962C8B-B14F-4D97-AF65-F5344CB8AC3E}">
        <p14:creationId xmlns:p14="http://schemas.microsoft.com/office/powerpoint/2010/main" val="477310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18956F-3E99-3C49-A591-4E22BB4C8BD7}" type="slidenum">
              <a:rPr lang="en-US" smtClean="0"/>
              <a:t>8</a:t>
            </a:fld>
            <a:endParaRPr lang="en-US"/>
          </a:p>
        </p:txBody>
      </p:sp>
    </p:spTree>
    <p:extLst>
      <p:ext uri="{BB962C8B-B14F-4D97-AF65-F5344CB8AC3E}">
        <p14:creationId xmlns:p14="http://schemas.microsoft.com/office/powerpoint/2010/main" val="3986901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07518-0227-B76B-2C77-5C7FAE6B8E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2904F-A074-00B3-190F-C4B28C2D9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9FE7A-C7A6-7428-27E8-4A198CF7E1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CFD6CDB-4EFA-BA3E-16C2-876B1B3F6CB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18956F-3E99-3C49-A591-4E22BB4C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9188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E233B9-49F2-372B-0297-57D5939A3062}"/>
              </a:ext>
            </a:extLst>
          </p:cNvPr>
          <p:cNvSpPr>
            <a:spLocks noGrp="1"/>
          </p:cNvSpPr>
          <p:nvPr>
            <p:ph type="pic" sz="quarter" idx="10"/>
          </p:nvPr>
        </p:nvSpPr>
        <p:spPr>
          <a:xfrm>
            <a:off x="2257424" y="0"/>
            <a:ext cx="6886575" cy="5143500"/>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3" name="Text Placeholder 7">
            <a:extLst>
              <a:ext uri="{FF2B5EF4-FFF2-40B4-BE49-F238E27FC236}">
                <a16:creationId xmlns:a16="http://schemas.microsoft.com/office/drawing/2014/main" id="{9CD19E6E-2FC8-921A-5CB7-0F665212AE97}"/>
              </a:ext>
            </a:extLst>
          </p:cNvPr>
          <p:cNvSpPr>
            <a:spLocks noGrp="1"/>
          </p:cNvSpPr>
          <p:nvPr>
            <p:ph type="body" sz="quarter" idx="13" hasCustomPrompt="1"/>
          </p:nvPr>
        </p:nvSpPr>
        <p:spPr>
          <a:xfrm>
            <a:off x="-1" y="3054805"/>
            <a:ext cx="4349809" cy="1621565"/>
          </a:xfrm>
          <a:solidFill>
            <a:schemeClr val="tx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pic>
        <p:nvPicPr>
          <p:cNvPr id="2" name="Picture 1" descr="A blue square with white text&#10;&#10;Description automatically generated">
            <a:extLst>
              <a:ext uri="{FF2B5EF4-FFF2-40B4-BE49-F238E27FC236}">
                <a16:creationId xmlns:a16="http://schemas.microsoft.com/office/drawing/2014/main" id="{A1DE51C9-DE20-6C33-6088-78796CB23F15}"/>
              </a:ext>
            </a:extLst>
          </p:cNvPr>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24525194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9" userDrawn="1">
          <p15:clr>
            <a:srgbClr val="FBAE40"/>
          </p15:clr>
        </p15:guide>
        <p15:guide id="2" pos="2880">
          <p15:clr>
            <a:srgbClr val="FBAE40"/>
          </p15:clr>
        </p15:guide>
        <p15:guide id="3" orient="horz" pos="758" userDrawn="1">
          <p15:clr>
            <a:srgbClr val="FBAE40"/>
          </p15:clr>
        </p15:guide>
        <p15:guide id="4" orient="horz" pos="6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rgbClr val="709B8E"/>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30317" y="1579934"/>
            <a:ext cx="4872620" cy="2034231"/>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5" name="Picture Placeholder 2">
            <a:extLst>
              <a:ext uri="{FF2B5EF4-FFF2-40B4-BE49-F238E27FC236}">
                <a16:creationId xmlns:a16="http://schemas.microsoft.com/office/drawing/2014/main" id="{8386C9D3-F37A-736E-CE79-A6AD2922C1EA}"/>
              </a:ext>
            </a:extLst>
          </p:cNvPr>
          <p:cNvSpPr>
            <a:spLocks noGrp="1"/>
          </p:cNvSpPr>
          <p:nvPr>
            <p:ph type="pic" sz="quarter" idx="12"/>
          </p:nvPr>
        </p:nvSpPr>
        <p:spPr>
          <a:xfrm>
            <a:off x="4572000" y="1673354"/>
            <a:ext cx="4572000" cy="270460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6" name="Text Placeholder 7">
            <a:extLst>
              <a:ext uri="{FF2B5EF4-FFF2-40B4-BE49-F238E27FC236}">
                <a16:creationId xmlns:a16="http://schemas.microsoft.com/office/drawing/2014/main" id="{4C070FB6-9A3F-641C-A9C5-5E4BA30560AF}"/>
              </a:ext>
            </a:extLst>
          </p:cNvPr>
          <p:cNvSpPr>
            <a:spLocks noGrp="1"/>
          </p:cNvSpPr>
          <p:nvPr>
            <p:ph type="body" sz="quarter" idx="13" hasCustomPrompt="1"/>
          </p:nvPr>
        </p:nvSpPr>
        <p:spPr>
          <a:xfrm>
            <a:off x="-1" y="2906548"/>
            <a:ext cx="4349809" cy="1621565"/>
          </a:xfrm>
          <a:solidFill>
            <a:srgbClr val="814B98"/>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756431" y="391122"/>
            <a:ext cx="3272003" cy="1391958"/>
          </a:xfrm>
          <a:solidFill>
            <a:schemeClr val="bg1"/>
          </a:solidFill>
          <a:effectLst>
            <a:outerShdw blurRad="467224" dist="268029" dir="3360000" sx="97508" sy="97508" algn="tl" rotWithShape="0">
              <a:prstClr val="black">
                <a:alpha val="17742"/>
              </a:prstClr>
            </a:outerShdw>
          </a:effectLst>
        </p:spPr>
        <p:txBody>
          <a:body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pic>
        <p:nvPicPr>
          <p:cNvPr id="2" name="Picture 1">
            <a:extLst>
              <a:ext uri="{FF2B5EF4-FFF2-40B4-BE49-F238E27FC236}">
                <a16:creationId xmlns:a16="http://schemas.microsoft.com/office/drawing/2014/main" id="{F80A7981-0D23-6C20-5C60-D3BD20BBAB9C}"/>
              </a:ext>
            </a:extLst>
          </p:cNvPr>
          <p:cNvPicPr>
            <a:picLocks noGrp="1" noRot="1" noChangeAspect="1" noMove="1" noResize="1" noEditPoints="1" noAdjustHandles="1" noChangeArrowheads="1" noChangeShapeType="1" noCrop="1"/>
          </p:cNvPicPr>
          <p:nvPr userDrawn="1"/>
        </p:nvPicPr>
        <p:blipFill>
          <a:blip r:embed="rId2"/>
          <a:srcRect l="-13849" t="-11320" r="-6437" b="-14294"/>
          <a:stretch/>
        </p:blipFill>
        <p:spPr>
          <a:xfrm>
            <a:off x="-1" y="174662"/>
            <a:ext cx="2178609" cy="1038937"/>
          </a:xfrm>
          <a:prstGeom prst="rect">
            <a:avLst/>
          </a:prstGeom>
        </p:spPr>
      </p:pic>
    </p:spTree>
    <p:extLst>
      <p:ext uri="{BB962C8B-B14F-4D97-AF65-F5344CB8AC3E}">
        <p14:creationId xmlns:p14="http://schemas.microsoft.com/office/powerpoint/2010/main" val="297240592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rgbClr val="709B8E"/>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30317" y="1579934"/>
            <a:ext cx="4872620" cy="2034231"/>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5" name="Picture Placeholder 2">
            <a:extLst>
              <a:ext uri="{FF2B5EF4-FFF2-40B4-BE49-F238E27FC236}">
                <a16:creationId xmlns:a16="http://schemas.microsoft.com/office/drawing/2014/main" id="{8386C9D3-F37A-736E-CE79-A6AD2922C1EA}"/>
              </a:ext>
            </a:extLst>
          </p:cNvPr>
          <p:cNvSpPr>
            <a:spLocks noGrp="1"/>
          </p:cNvSpPr>
          <p:nvPr>
            <p:ph type="pic" sz="quarter" idx="12"/>
          </p:nvPr>
        </p:nvSpPr>
        <p:spPr>
          <a:xfrm>
            <a:off x="4572000" y="1673354"/>
            <a:ext cx="4572000" cy="270460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6" name="Text Placeholder 7">
            <a:extLst>
              <a:ext uri="{FF2B5EF4-FFF2-40B4-BE49-F238E27FC236}">
                <a16:creationId xmlns:a16="http://schemas.microsoft.com/office/drawing/2014/main" id="{4C070FB6-9A3F-641C-A9C5-5E4BA30560AF}"/>
              </a:ext>
            </a:extLst>
          </p:cNvPr>
          <p:cNvSpPr>
            <a:spLocks noGrp="1"/>
          </p:cNvSpPr>
          <p:nvPr>
            <p:ph type="body" sz="quarter" idx="13" hasCustomPrompt="1"/>
          </p:nvPr>
        </p:nvSpPr>
        <p:spPr>
          <a:xfrm>
            <a:off x="-1" y="2906548"/>
            <a:ext cx="4349809" cy="1621565"/>
          </a:xfrm>
          <a:solidFill>
            <a:srgbClr val="814B98"/>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756431" y="391122"/>
            <a:ext cx="3272003" cy="1391958"/>
          </a:xfrm>
          <a:solidFill>
            <a:schemeClr val="bg1"/>
          </a:solidFill>
          <a:effectLst>
            <a:outerShdw blurRad="467224" dist="268029" dir="3360000" sx="97508" sy="97508" algn="tl" rotWithShape="0">
              <a:prstClr val="black">
                <a:alpha val="17742"/>
              </a:prstClr>
            </a:outerShdw>
          </a:effectLst>
        </p:spPr>
        <p:txBody>
          <a:body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pic>
        <p:nvPicPr>
          <p:cNvPr id="6" name="Picture 5">
            <a:extLst>
              <a:ext uri="{FF2B5EF4-FFF2-40B4-BE49-F238E27FC236}">
                <a16:creationId xmlns:a16="http://schemas.microsoft.com/office/drawing/2014/main" id="{241B554E-D51B-84F5-CABD-35DFCCA3A61A}"/>
              </a:ext>
            </a:extLst>
          </p:cNvPr>
          <p:cNvPicPr>
            <a:picLocks noGrp="1" noRot="1" noChangeAspect="1" noMove="1" noResize="1" noEditPoints="1" noAdjustHandles="1" noChangeArrowheads="1" noChangeShapeType="1" noCrop="1"/>
          </p:cNvPicPr>
          <p:nvPr userDrawn="1"/>
        </p:nvPicPr>
        <p:blipFill>
          <a:blip r:embed="rId2"/>
          <a:srcRect l="-17485" t="-11287" r="-20152" b="-13957"/>
          <a:stretch/>
        </p:blipFill>
        <p:spPr>
          <a:xfrm>
            <a:off x="-20549" y="174662"/>
            <a:ext cx="2178609" cy="1038937"/>
          </a:xfrm>
          <a:prstGeom prst="rect">
            <a:avLst/>
          </a:prstGeom>
        </p:spPr>
      </p:pic>
    </p:spTree>
    <p:extLst>
      <p:ext uri="{BB962C8B-B14F-4D97-AF65-F5344CB8AC3E}">
        <p14:creationId xmlns:p14="http://schemas.microsoft.com/office/powerpoint/2010/main" val="258674781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2_Custom Layout">
    <p:bg>
      <p:bgPr>
        <a:solidFill>
          <a:srgbClr val="709B8E"/>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30317" y="1579934"/>
            <a:ext cx="4872620" cy="2034231"/>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5" name="Picture Placeholder 2">
            <a:extLst>
              <a:ext uri="{FF2B5EF4-FFF2-40B4-BE49-F238E27FC236}">
                <a16:creationId xmlns:a16="http://schemas.microsoft.com/office/drawing/2014/main" id="{8386C9D3-F37A-736E-CE79-A6AD2922C1EA}"/>
              </a:ext>
            </a:extLst>
          </p:cNvPr>
          <p:cNvSpPr>
            <a:spLocks noGrp="1"/>
          </p:cNvSpPr>
          <p:nvPr>
            <p:ph type="pic" sz="quarter" idx="12"/>
          </p:nvPr>
        </p:nvSpPr>
        <p:spPr>
          <a:xfrm>
            <a:off x="4572000" y="1673354"/>
            <a:ext cx="4572000" cy="270460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6" name="Text Placeholder 7">
            <a:extLst>
              <a:ext uri="{FF2B5EF4-FFF2-40B4-BE49-F238E27FC236}">
                <a16:creationId xmlns:a16="http://schemas.microsoft.com/office/drawing/2014/main" id="{4C070FB6-9A3F-641C-A9C5-5E4BA30560AF}"/>
              </a:ext>
            </a:extLst>
          </p:cNvPr>
          <p:cNvSpPr>
            <a:spLocks noGrp="1"/>
          </p:cNvSpPr>
          <p:nvPr>
            <p:ph type="body" sz="quarter" idx="13" hasCustomPrompt="1"/>
          </p:nvPr>
        </p:nvSpPr>
        <p:spPr>
          <a:xfrm>
            <a:off x="-1" y="2906548"/>
            <a:ext cx="4349809" cy="1621565"/>
          </a:xfrm>
          <a:solidFill>
            <a:srgbClr val="814B98"/>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756431" y="391122"/>
            <a:ext cx="3272003" cy="1391958"/>
          </a:xfrm>
          <a:solidFill>
            <a:schemeClr val="bg1"/>
          </a:solidFill>
          <a:effectLst>
            <a:outerShdw blurRad="467224" dist="268029" dir="3360000" sx="97508" sy="97508" algn="tl" rotWithShape="0">
              <a:prstClr val="black">
                <a:alpha val="17742"/>
              </a:prstClr>
            </a:outerShdw>
          </a:effectLst>
        </p:spPr>
        <p:txBody>
          <a:body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pic>
        <p:nvPicPr>
          <p:cNvPr id="2" name="Picture 1">
            <a:extLst>
              <a:ext uri="{FF2B5EF4-FFF2-40B4-BE49-F238E27FC236}">
                <a16:creationId xmlns:a16="http://schemas.microsoft.com/office/drawing/2014/main" id="{392CC557-061E-7B66-6D66-7C2CA7D4F665}"/>
              </a:ext>
            </a:extLst>
          </p:cNvPr>
          <p:cNvPicPr>
            <a:picLocks noGrp="1" noRot="1" noChangeAspect="1" noMove="1" noResize="1" noEditPoints="1" noAdjustHandles="1" noChangeArrowheads="1" noChangeShapeType="1" noCrop="1"/>
          </p:cNvPicPr>
          <p:nvPr userDrawn="1"/>
        </p:nvPicPr>
        <p:blipFill>
          <a:blip r:embed="rId2"/>
          <a:srcRect l="-15907" t="-11144" r="-11795" b="-12519"/>
          <a:stretch/>
        </p:blipFill>
        <p:spPr>
          <a:xfrm>
            <a:off x="-20549" y="174662"/>
            <a:ext cx="2178609" cy="1038937"/>
          </a:xfrm>
          <a:prstGeom prst="rect">
            <a:avLst/>
          </a:prstGeom>
        </p:spPr>
      </p:pic>
    </p:spTree>
    <p:extLst>
      <p:ext uri="{BB962C8B-B14F-4D97-AF65-F5344CB8AC3E}">
        <p14:creationId xmlns:p14="http://schemas.microsoft.com/office/powerpoint/2010/main" val="301752505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C1BFA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033758" y="1481329"/>
            <a:ext cx="5506738" cy="316569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7200" y="2456499"/>
            <a:ext cx="3191854" cy="1938824"/>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496479"/>
            <a:ext cx="4349809" cy="1621565"/>
          </a:xfrm>
          <a:solidFill>
            <a:srgbClr val="EC672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6" name="Picture 5" descr="A blue square with white text&#10;&#10;Description automatically generated">
            <a:extLst>
              <a:ext uri="{FF2B5EF4-FFF2-40B4-BE49-F238E27FC236}">
                <a16:creationId xmlns:a16="http://schemas.microsoft.com/office/drawing/2014/main" id="{BE5F8016-8DAB-38B0-3995-CF76117F4924}"/>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7912759" y="276838"/>
            <a:ext cx="929504" cy="931177"/>
          </a:xfrm>
          <a:prstGeom prst="rect">
            <a:avLst/>
          </a:prstGeom>
        </p:spPr>
      </p:pic>
    </p:spTree>
    <p:extLst>
      <p:ext uri="{BB962C8B-B14F-4D97-AF65-F5344CB8AC3E}">
        <p14:creationId xmlns:p14="http://schemas.microsoft.com/office/powerpoint/2010/main" val="179144460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rgbClr val="C1BFA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033758" y="1481329"/>
            <a:ext cx="5506738" cy="316569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7200" y="2456499"/>
            <a:ext cx="3191854" cy="1938824"/>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496479"/>
            <a:ext cx="4349809" cy="1621565"/>
          </a:xfrm>
          <a:solidFill>
            <a:srgbClr val="EC672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5" name="Picture 4">
            <a:extLst>
              <a:ext uri="{FF2B5EF4-FFF2-40B4-BE49-F238E27FC236}">
                <a16:creationId xmlns:a16="http://schemas.microsoft.com/office/drawing/2014/main" id="{7629DC57-D2BC-A5EA-07BD-48C24CF186F1}"/>
              </a:ext>
            </a:extLst>
          </p:cNvPr>
          <p:cNvPicPr>
            <a:picLocks noGrp="1" noRot="1" noChangeAspect="1" noMove="1" noResize="1" noEditPoints="1" noAdjustHandles="1" noChangeArrowheads="1" noChangeShapeType="1" noCrop="1"/>
          </p:cNvPicPr>
          <p:nvPr userDrawn="1"/>
        </p:nvPicPr>
        <p:blipFill>
          <a:blip r:embed="rId2"/>
          <a:srcRect l="-8755" t="-13323" r="-6559" b="-10253"/>
          <a:stretch/>
        </p:blipFill>
        <p:spPr>
          <a:xfrm>
            <a:off x="6899595" y="164388"/>
            <a:ext cx="2075379" cy="1150704"/>
          </a:xfrm>
          <a:prstGeom prst="rect">
            <a:avLst/>
          </a:prstGeom>
        </p:spPr>
      </p:pic>
    </p:spTree>
    <p:extLst>
      <p:ext uri="{BB962C8B-B14F-4D97-AF65-F5344CB8AC3E}">
        <p14:creationId xmlns:p14="http://schemas.microsoft.com/office/powerpoint/2010/main" val="59379587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6_Custom Layout">
    <p:bg>
      <p:bgPr>
        <a:solidFill>
          <a:srgbClr val="C1BFA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033758" y="1481329"/>
            <a:ext cx="5506738" cy="316569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7200" y="2456499"/>
            <a:ext cx="3191854" cy="1938824"/>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496479"/>
            <a:ext cx="4349809" cy="1621565"/>
          </a:xfrm>
          <a:solidFill>
            <a:srgbClr val="EC672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6" name="Picture 5">
            <a:extLst>
              <a:ext uri="{FF2B5EF4-FFF2-40B4-BE49-F238E27FC236}">
                <a16:creationId xmlns:a16="http://schemas.microsoft.com/office/drawing/2014/main" id="{10901CCA-0657-AAD9-E169-D5ED4AC5F1D8}"/>
              </a:ext>
            </a:extLst>
          </p:cNvPr>
          <p:cNvPicPr>
            <a:picLocks noGrp="1" noRot="1" noChangeAspect="1" noMove="1" noResize="1" noEditPoints="1" noAdjustHandles="1" noChangeArrowheads="1" noChangeShapeType="1" noCrop="1"/>
          </p:cNvPicPr>
          <p:nvPr userDrawn="1"/>
        </p:nvPicPr>
        <p:blipFill>
          <a:blip r:embed="rId2"/>
          <a:srcRect l="-15138" t="-11112" r="-19384" b="-11953"/>
          <a:stretch/>
        </p:blipFill>
        <p:spPr>
          <a:xfrm>
            <a:off x="6977748" y="174662"/>
            <a:ext cx="2178609" cy="1038937"/>
          </a:xfrm>
          <a:prstGeom prst="rect">
            <a:avLst/>
          </a:prstGeom>
        </p:spPr>
      </p:pic>
    </p:spTree>
    <p:extLst>
      <p:ext uri="{BB962C8B-B14F-4D97-AF65-F5344CB8AC3E}">
        <p14:creationId xmlns:p14="http://schemas.microsoft.com/office/powerpoint/2010/main" val="196349657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rgbClr val="C1BFA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033758" y="1481329"/>
            <a:ext cx="5506738" cy="316569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7200" y="2456499"/>
            <a:ext cx="3191854" cy="1938824"/>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496479"/>
            <a:ext cx="4349809" cy="1621565"/>
          </a:xfrm>
          <a:solidFill>
            <a:srgbClr val="EC672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5" name="Picture 4">
            <a:extLst>
              <a:ext uri="{FF2B5EF4-FFF2-40B4-BE49-F238E27FC236}">
                <a16:creationId xmlns:a16="http://schemas.microsoft.com/office/drawing/2014/main" id="{B46BFA62-04F0-F298-3FFD-E1A523EC062F}"/>
              </a:ext>
            </a:extLst>
          </p:cNvPr>
          <p:cNvPicPr>
            <a:picLocks noGrp="1" noRot="1" noChangeAspect="1" noMove="1" noResize="1" noEditPoints="1" noAdjustHandles="1" noChangeArrowheads="1" noChangeShapeType="1" noCrop="1"/>
          </p:cNvPicPr>
          <p:nvPr userDrawn="1"/>
        </p:nvPicPr>
        <p:blipFill>
          <a:blip r:embed="rId2"/>
          <a:srcRect l="-13849" t="-11320" r="-6437" b="-14294"/>
          <a:stretch/>
        </p:blipFill>
        <p:spPr>
          <a:xfrm>
            <a:off x="6808572" y="174662"/>
            <a:ext cx="2178609" cy="1038937"/>
          </a:xfrm>
          <a:prstGeom prst="rect">
            <a:avLst/>
          </a:prstGeom>
        </p:spPr>
      </p:pic>
    </p:spTree>
    <p:extLst>
      <p:ext uri="{BB962C8B-B14F-4D97-AF65-F5344CB8AC3E}">
        <p14:creationId xmlns:p14="http://schemas.microsoft.com/office/powerpoint/2010/main" val="344410582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rgbClr val="C1BFA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033758" y="1481329"/>
            <a:ext cx="5506738" cy="316569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7200" y="2456499"/>
            <a:ext cx="3191854" cy="1938824"/>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496479"/>
            <a:ext cx="4349809" cy="1621565"/>
          </a:xfrm>
          <a:solidFill>
            <a:srgbClr val="EC672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6" name="Picture 5">
            <a:extLst>
              <a:ext uri="{FF2B5EF4-FFF2-40B4-BE49-F238E27FC236}">
                <a16:creationId xmlns:a16="http://schemas.microsoft.com/office/drawing/2014/main" id="{BDCBA9CF-4E1B-57A7-79B3-47D5409913F9}"/>
              </a:ext>
            </a:extLst>
          </p:cNvPr>
          <p:cNvPicPr>
            <a:picLocks noGrp="1" noRot="1" noChangeAspect="1" noMove="1" noResize="1" noEditPoints="1" noAdjustHandles="1" noChangeArrowheads="1" noChangeShapeType="1" noCrop="1"/>
          </p:cNvPicPr>
          <p:nvPr userDrawn="1"/>
        </p:nvPicPr>
        <p:blipFill>
          <a:blip r:embed="rId2"/>
          <a:srcRect l="-17485" t="-11287" r="-20152" b="-13957"/>
          <a:stretch/>
        </p:blipFill>
        <p:spPr>
          <a:xfrm>
            <a:off x="6965391" y="174662"/>
            <a:ext cx="2178609" cy="1038937"/>
          </a:xfrm>
          <a:prstGeom prst="rect">
            <a:avLst/>
          </a:prstGeom>
        </p:spPr>
      </p:pic>
    </p:spTree>
    <p:extLst>
      <p:ext uri="{BB962C8B-B14F-4D97-AF65-F5344CB8AC3E}">
        <p14:creationId xmlns:p14="http://schemas.microsoft.com/office/powerpoint/2010/main" val="70282098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rgbClr val="C1BFA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033758" y="1481329"/>
            <a:ext cx="5506738" cy="316569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7200" y="2456499"/>
            <a:ext cx="3191854" cy="1938824"/>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496479"/>
            <a:ext cx="4349809" cy="1621565"/>
          </a:xfrm>
          <a:solidFill>
            <a:srgbClr val="EC672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5" name="Picture 4">
            <a:extLst>
              <a:ext uri="{FF2B5EF4-FFF2-40B4-BE49-F238E27FC236}">
                <a16:creationId xmlns:a16="http://schemas.microsoft.com/office/drawing/2014/main" id="{597EC646-EDD2-07AF-E6DC-02A982F6C482}"/>
              </a:ext>
            </a:extLst>
          </p:cNvPr>
          <p:cNvPicPr>
            <a:picLocks noGrp="1" noRot="1" noChangeAspect="1" noMove="1" noResize="1" noEditPoints="1" noAdjustHandles="1" noChangeArrowheads="1" noChangeShapeType="1" noCrop="1"/>
          </p:cNvPicPr>
          <p:nvPr userDrawn="1"/>
        </p:nvPicPr>
        <p:blipFill>
          <a:blip r:embed="rId2"/>
          <a:srcRect l="-15907" t="-11144" r="-11795" b="-12519"/>
          <a:stretch/>
        </p:blipFill>
        <p:spPr>
          <a:xfrm>
            <a:off x="6882583" y="174662"/>
            <a:ext cx="2178609" cy="1038937"/>
          </a:xfrm>
          <a:prstGeom prst="rect">
            <a:avLst/>
          </a:prstGeom>
        </p:spPr>
      </p:pic>
    </p:spTree>
    <p:extLst>
      <p:ext uri="{BB962C8B-B14F-4D97-AF65-F5344CB8AC3E}">
        <p14:creationId xmlns:p14="http://schemas.microsoft.com/office/powerpoint/2010/main" val="40957435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E3EAF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2176272" y="299687"/>
            <a:ext cx="6514128" cy="3988165"/>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3602" y="1545921"/>
            <a:ext cx="3375589" cy="1768489"/>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30409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10" name="Picture 9" descr="A blue square with white text&#10;&#10;Description automatically generated">
            <a:extLst>
              <a:ext uri="{FF2B5EF4-FFF2-40B4-BE49-F238E27FC236}">
                <a16:creationId xmlns:a16="http://schemas.microsoft.com/office/drawing/2014/main" id="{0DD31BA2-5954-E489-0228-1BA8A39FEAD9}"/>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281232308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E233B9-49F2-372B-0297-57D5939A3062}"/>
              </a:ext>
            </a:extLst>
          </p:cNvPr>
          <p:cNvSpPr>
            <a:spLocks noGrp="1"/>
          </p:cNvSpPr>
          <p:nvPr>
            <p:ph type="pic" sz="quarter" idx="10"/>
          </p:nvPr>
        </p:nvSpPr>
        <p:spPr>
          <a:xfrm>
            <a:off x="2650733" y="0"/>
            <a:ext cx="6493266" cy="5143500"/>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3" name="Text Placeholder 7">
            <a:extLst>
              <a:ext uri="{FF2B5EF4-FFF2-40B4-BE49-F238E27FC236}">
                <a16:creationId xmlns:a16="http://schemas.microsoft.com/office/drawing/2014/main" id="{9CD19E6E-2FC8-921A-5CB7-0F665212AE97}"/>
              </a:ext>
            </a:extLst>
          </p:cNvPr>
          <p:cNvSpPr>
            <a:spLocks noGrp="1"/>
          </p:cNvSpPr>
          <p:nvPr>
            <p:ph type="body" sz="quarter" idx="13" hasCustomPrompt="1"/>
          </p:nvPr>
        </p:nvSpPr>
        <p:spPr>
          <a:xfrm>
            <a:off x="-1" y="3054805"/>
            <a:ext cx="4349809" cy="1621565"/>
          </a:xfrm>
          <a:solidFill>
            <a:schemeClr val="tx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pic>
        <p:nvPicPr>
          <p:cNvPr id="2" name="Picture 1">
            <a:extLst>
              <a:ext uri="{FF2B5EF4-FFF2-40B4-BE49-F238E27FC236}">
                <a16:creationId xmlns:a16="http://schemas.microsoft.com/office/drawing/2014/main" id="{EB6521DF-485B-E4F7-668C-CD7AE79BBFFC}"/>
              </a:ext>
            </a:extLst>
          </p:cNvPr>
          <p:cNvPicPr>
            <a:picLocks noGrp="1" noRot="1" noChangeAspect="1" noMove="1" noResize="1" noEditPoints="1" noAdjustHandles="1" noChangeArrowheads="1" noChangeShapeType="1" noCrop="1"/>
          </p:cNvPicPr>
          <p:nvPr userDrawn="1"/>
        </p:nvPicPr>
        <p:blipFill>
          <a:blip r:embed="rId2"/>
          <a:srcRect l="-8755" t="-13323" r="-6559" b="-10253"/>
          <a:stretch/>
        </p:blipFill>
        <p:spPr>
          <a:xfrm>
            <a:off x="91022" y="164388"/>
            <a:ext cx="2075379" cy="1150704"/>
          </a:xfrm>
          <a:prstGeom prst="rect">
            <a:avLst/>
          </a:prstGeom>
        </p:spPr>
      </p:pic>
    </p:spTree>
    <p:extLst>
      <p:ext uri="{BB962C8B-B14F-4D97-AF65-F5344CB8AC3E}">
        <p14:creationId xmlns:p14="http://schemas.microsoft.com/office/powerpoint/2010/main" val="42049224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9" userDrawn="1">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rgbClr val="E3EAF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2620004" y="299687"/>
            <a:ext cx="6070396" cy="3988165"/>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3602" y="1545921"/>
            <a:ext cx="3375589" cy="1768489"/>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30409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5" name="Picture 4">
            <a:extLst>
              <a:ext uri="{FF2B5EF4-FFF2-40B4-BE49-F238E27FC236}">
                <a16:creationId xmlns:a16="http://schemas.microsoft.com/office/drawing/2014/main" id="{C9A8F857-A27D-89DE-82AF-8C30860B8FB4}"/>
              </a:ext>
            </a:extLst>
          </p:cNvPr>
          <p:cNvPicPr>
            <a:picLocks noGrp="1" noRot="1" noChangeAspect="1" noMove="1" noResize="1" noEditPoints="1" noAdjustHandles="1" noChangeArrowheads="1" noChangeShapeType="1" noCrop="1"/>
          </p:cNvPicPr>
          <p:nvPr userDrawn="1"/>
        </p:nvPicPr>
        <p:blipFill>
          <a:blip r:embed="rId2"/>
          <a:srcRect l="-8755" t="-13323" r="-6559" b="-10253"/>
          <a:stretch/>
        </p:blipFill>
        <p:spPr>
          <a:xfrm>
            <a:off x="91022" y="164388"/>
            <a:ext cx="2075379" cy="1150704"/>
          </a:xfrm>
          <a:prstGeom prst="rect">
            <a:avLst/>
          </a:prstGeom>
        </p:spPr>
      </p:pic>
    </p:spTree>
    <p:extLst>
      <p:ext uri="{BB962C8B-B14F-4D97-AF65-F5344CB8AC3E}">
        <p14:creationId xmlns:p14="http://schemas.microsoft.com/office/powerpoint/2010/main" val="4730691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rgbClr val="E3EAF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2620004" y="299687"/>
            <a:ext cx="6070396" cy="3988165"/>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3602" y="1545921"/>
            <a:ext cx="3375589" cy="1768489"/>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30409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6" name="Picture 5">
            <a:extLst>
              <a:ext uri="{FF2B5EF4-FFF2-40B4-BE49-F238E27FC236}">
                <a16:creationId xmlns:a16="http://schemas.microsoft.com/office/drawing/2014/main" id="{1F567DBA-EF2F-39AD-E14D-B034B581C355}"/>
              </a:ext>
            </a:extLst>
          </p:cNvPr>
          <p:cNvPicPr>
            <a:picLocks noGrp="1" noRot="1" noChangeAspect="1" noMove="1" noResize="1" noEditPoints="1" noAdjustHandles="1" noChangeArrowheads="1" noChangeShapeType="1" noCrop="1"/>
          </p:cNvPicPr>
          <p:nvPr userDrawn="1"/>
        </p:nvPicPr>
        <p:blipFill>
          <a:blip r:embed="rId2"/>
          <a:srcRect l="-15138" t="-11112" r="-19384" b="-11953"/>
          <a:stretch/>
        </p:blipFill>
        <p:spPr>
          <a:xfrm>
            <a:off x="-1" y="174662"/>
            <a:ext cx="2178609" cy="1038937"/>
          </a:xfrm>
          <a:prstGeom prst="rect">
            <a:avLst/>
          </a:prstGeom>
        </p:spPr>
      </p:pic>
    </p:spTree>
    <p:extLst>
      <p:ext uri="{BB962C8B-B14F-4D97-AF65-F5344CB8AC3E}">
        <p14:creationId xmlns:p14="http://schemas.microsoft.com/office/powerpoint/2010/main" val="32000007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2_Custom Layout">
    <p:bg>
      <p:bgPr>
        <a:solidFill>
          <a:srgbClr val="E3EAF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2620004" y="299687"/>
            <a:ext cx="6070396" cy="3988165"/>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3602" y="1545921"/>
            <a:ext cx="3375589" cy="1768489"/>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30409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5" name="Picture 4">
            <a:extLst>
              <a:ext uri="{FF2B5EF4-FFF2-40B4-BE49-F238E27FC236}">
                <a16:creationId xmlns:a16="http://schemas.microsoft.com/office/drawing/2014/main" id="{4A625D5E-BA7A-9653-E8AC-20E5DF63DA31}"/>
              </a:ext>
            </a:extLst>
          </p:cNvPr>
          <p:cNvPicPr>
            <a:picLocks noGrp="1" noRot="1" noChangeAspect="1" noMove="1" noResize="1" noEditPoints="1" noAdjustHandles="1" noChangeArrowheads="1" noChangeShapeType="1" noCrop="1"/>
          </p:cNvPicPr>
          <p:nvPr userDrawn="1"/>
        </p:nvPicPr>
        <p:blipFill>
          <a:blip r:embed="rId2"/>
          <a:srcRect l="-13849" t="-11320" r="-6437" b="-14294"/>
          <a:stretch/>
        </p:blipFill>
        <p:spPr>
          <a:xfrm>
            <a:off x="-1" y="174662"/>
            <a:ext cx="2178609" cy="1038937"/>
          </a:xfrm>
          <a:prstGeom prst="rect">
            <a:avLst/>
          </a:prstGeom>
        </p:spPr>
      </p:pic>
    </p:spTree>
    <p:extLst>
      <p:ext uri="{BB962C8B-B14F-4D97-AF65-F5344CB8AC3E}">
        <p14:creationId xmlns:p14="http://schemas.microsoft.com/office/powerpoint/2010/main" val="38448196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3_Custom Layout">
    <p:bg>
      <p:bgPr>
        <a:solidFill>
          <a:srgbClr val="E3EAF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2620004" y="299687"/>
            <a:ext cx="6070396" cy="3988165"/>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3602" y="1545921"/>
            <a:ext cx="3375589" cy="1768489"/>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30409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6" name="Picture 5">
            <a:extLst>
              <a:ext uri="{FF2B5EF4-FFF2-40B4-BE49-F238E27FC236}">
                <a16:creationId xmlns:a16="http://schemas.microsoft.com/office/drawing/2014/main" id="{1078631A-3870-4BCE-A534-F16547ADFCC8}"/>
              </a:ext>
            </a:extLst>
          </p:cNvPr>
          <p:cNvPicPr>
            <a:picLocks noGrp="1" noRot="1" noChangeAspect="1" noMove="1" noResize="1" noEditPoints="1" noAdjustHandles="1" noChangeArrowheads="1" noChangeShapeType="1" noCrop="1"/>
          </p:cNvPicPr>
          <p:nvPr userDrawn="1"/>
        </p:nvPicPr>
        <p:blipFill>
          <a:blip r:embed="rId2"/>
          <a:srcRect l="-17485" t="-11287" r="-20152" b="-13957"/>
          <a:stretch/>
        </p:blipFill>
        <p:spPr>
          <a:xfrm>
            <a:off x="-20549" y="174662"/>
            <a:ext cx="2178609" cy="1038937"/>
          </a:xfrm>
          <a:prstGeom prst="rect">
            <a:avLst/>
          </a:prstGeom>
        </p:spPr>
      </p:pic>
    </p:spTree>
    <p:extLst>
      <p:ext uri="{BB962C8B-B14F-4D97-AF65-F5344CB8AC3E}">
        <p14:creationId xmlns:p14="http://schemas.microsoft.com/office/powerpoint/2010/main" val="98751253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4_Custom Layout">
    <p:bg>
      <p:bgPr>
        <a:solidFill>
          <a:srgbClr val="E3EAF6"/>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2620004" y="299687"/>
            <a:ext cx="6070396" cy="3988165"/>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53602" y="1545921"/>
            <a:ext cx="3375589" cy="1768489"/>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2" name="Text Placeholder 7">
            <a:extLst>
              <a:ext uri="{FF2B5EF4-FFF2-40B4-BE49-F238E27FC236}">
                <a16:creationId xmlns:a16="http://schemas.microsoft.com/office/drawing/2014/main" id="{2A1D844B-01E6-FB65-911E-A647B17452CD}"/>
              </a:ext>
            </a:extLst>
          </p:cNvPr>
          <p:cNvSpPr>
            <a:spLocks noGrp="1"/>
          </p:cNvSpPr>
          <p:nvPr>
            <p:ph type="body" sz="quarter" idx="13" hasCustomPrompt="1"/>
          </p:nvPr>
        </p:nvSpPr>
        <p:spPr>
          <a:xfrm>
            <a:off x="-1" y="30409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Your title text in here, 2 to 3 lines of text is the limit</a:t>
            </a:r>
            <a:endParaRPr lang="en-US"/>
          </a:p>
        </p:txBody>
      </p:sp>
      <p:pic>
        <p:nvPicPr>
          <p:cNvPr id="5" name="Picture 4">
            <a:extLst>
              <a:ext uri="{FF2B5EF4-FFF2-40B4-BE49-F238E27FC236}">
                <a16:creationId xmlns:a16="http://schemas.microsoft.com/office/drawing/2014/main" id="{39A0CD5E-D82D-A7E3-8363-21492F4B329F}"/>
              </a:ext>
            </a:extLst>
          </p:cNvPr>
          <p:cNvPicPr>
            <a:picLocks noChangeAspect="1"/>
          </p:cNvPicPr>
          <p:nvPr userDrawn="1"/>
        </p:nvPicPr>
        <p:blipFill>
          <a:blip r:embed="rId2"/>
          <a:srcRect l="-15907" t="-11144" r="-11795" b="-12519"/>
          <a:stretch/>
        </p:blipFill>
        <p:spPr>
          <a:xfrm>
            <a:off x="-20549" y="174662"/>
            <a:ext cx="2178609" cy="1038937"/>
          </a:xfrm>
          <a:prstGeom prst="rect">
            <a:avLst/>
          </a:prstGeom>
        </p:spPr>
      </p:pic>
    </p:spTree>
    <p:extLst>
      <p:ext uri="{BB962C8B-B14F-4D97-AF65-F5344CB8AC3E}">
        <p14:creationId xmlns:p14="http://schemas.microsoft.com/office/powerpoint/2010/main" val="253596588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tx2"/>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4" name="Text Placeholder 7">
            <a:extLst>
              <a:ext uri="{FF2B5EF4-FFF2-40B4-BE49-F238E27FC236}">
                <a16:creationId xmlns:a16="http://schemas.microsoft.com/office/drawing/2014/main" id="{13750D9E-A288-04F5-1343-5EA26ABF8E19}"/>
              </a:ext>
            </a:extLst>
          </p:cNvPr>
          <p:cNvSpPr>
            <a:spLocks noGrp="1"/>
          </p:cNvSpPr>
          <p:nvPr>
            <p:ph type="body" sz="quarter" idx="13" hasCustomPrompt="1"/>
          </p:nvPr>
        </p:nvSpPr>
        <p:spPr>
          <a:xfrm>
            <a:off x="-1" y="1904091"/>
            <a:ext cx="4349809" cy="1621565"/>
          </a:xfrm>
          <a:solidFill>
            <a:srgbClr val="E83F4F"/>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5" name="Picture 4" descr="A blue square with white text&#10;&#10;Description automatically generated">
            <a:extLst>
              <a:ext uri="{FF2B5EF4-FFF2-40B4-BE49-F238E27FC236}">
                <a16:creationId xmlns:a16="http://schemas.microsoft.com/office/drawing/2014/main" id="{D858F001-4D0B-5B72-F3BD-7A9A0B9F275A}"/>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1390986203"/>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002A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pic>
        <p:nvPicPr>
          <p:cNvPr id="7" name="Picture 6" descr="A black and white square with blue text&#10;&#10;Description automatically generated">
            <a:extLst>
              <a:ext uri="{FF2B5EF4-FFF2-40B4-BE49-F238E27FC236}">
                <a16:creationId xmlns:a16="http://schemas.microsoft.com/office/drawing/2014/main" id="{D73A9BA6-2B4F-5935-8AD5-C3E24B6C040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6667" r="-16667"/>
          <a:stretch/>
        </p:blipFill>
        <p:spPr>
          <a:xfrm>
            <a:off x="114233" y="299449"/>
            <a:ext cx="1226887" cy="920166"/>
          </a:xfrm>
          <a:prstGeom prst="rect">
            <a:avLst/>
          </a:prstGeom>
        </p:spPr>
      </p:pic>
      <p:sp>
        <p:nvSpPr>
          <p:cNvPr id="13" name="Subtitle 2">
            <a:extLst>
              <a:ext uri="{FF2B5EF4-FFF2-40B4-BE49-F238E27FC236}">
                <a16:creationId xmlns:a16="http://schemas.microsoft.com/office/drawing/2014/main" id="{93063D37-7F91-474A-BF26-D9A37F95BD10}"/>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51C1E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4" name="Text Placeholder 7">
            <a:extLst>
              <a:ext uri="{FF2B5EF4-FFF2-40B4-BE49-F238E27FC236}">
                <a16:creationId xmlns:a16="http://schemas.microsoft.com/office/drawing/2014/main" id="{BA603223-DBE7-1137-7224-FBF1F509091B}"/>
              </a:ext>
            </a:extLst>
          </p:cNvPr>
          <p:cNvSpPr>
            <a:spLocks noGrp="1"/>
          </p:cNvSpPr>
          <p:nvPr>
            <p:ph type="body" sz="quarter" idx="13" hasCustomPrompt="1"/>
          </p:nvPr>
        </p:nvSpPr>
        <p:spPr>
          <a:xfrm>
            <a:off x="-1" y="19040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spTree>
    <p:extLst>
      <p:ext uri="{BB962C8B-B14F-4D97-AF65-F5344CB8AC3E}">
        <p14:creationId xmlns:p14="http://schemas.microsoft.com/office/powerpoint/2010/main" val="334803078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2966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pic>
        <p:nvPicPr>
          <p:cNvPr id="7" name="Picture 6">
            <a:extLst>
              <a:ext uri="{FF2B5EF4-FFF2-40B4-BE49-F238E27FC236}">
                <a16:creationId xmlns:a16="http://schemas.microsoft.com/office/drawing/2014/main" id="{D73A9BA6-2B4F-5935-8AD5-C3E24B6C0406}"/>
              </a:ext>
            </a:extLst>
          </p:cNvPr>
          <p:cNvPicPr>
            <a:picLocks noGrp="1" noRot="1" noChangeAspect="1" noMove="1" noResize="1" noEditPoints="1" noAdjustHandles="1" noChangeArrowheads="1" noChangeShapeType="1" noCrop="1"/>
          </p:cNvPicPr>
          <p:nvPr userDrawn="1"/>
        </p:nvPicPr>
        <p:blipFill>
          <a:blip r:embed="rId2"/>
          <a:srcRect l="-12755" t="-14679" r="-3940" b="-20984"/>
          <a:stretch/>
        </p:blipFill>
        <p:spPr>
          <a:xfrm>
            <a:off x="37738" y="164388"/>
            <a:ext cx="2075379" cy="1248319"/>
          </a:xfrm>
          <a:prstGeom prst="rect">
            <a:avLst/>
          </a:prstGeom>
        </p:spPr>
      </p:pic>
      <p:sp>
        <p:nvSpPr>
          <p:cNvPr id="13" name="Subtitle 2">
            <a:extLst>
              <a:ext uri="{FF2B5EF4-FFF2-40B4-BE49-F238E27FC236}">
                <a16:creationId xmlns:a16="http://schemas.microsoft.com/office/drawing/2014/main" id="{93063D37-7F91-474A-BF26-D9A37F95BD10}"/>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BA603223-DBE7-1137-7224-FBF1F509091B}"/>
              </a:ext>
            </a:extLst>
          </p:cNvPr>
          <p:cNvSpPr>
            <a:spLocks noGrp="1"/>
          </p:cNvSpPr>
          <p:nvPr>
            <p:ph type="body" sz="quarter" idx="13" hasCustomPrompt="1"/>
          </p:nvPr>
        </p:nvSpPr>
        <p:spPr>
          <a:xfrm>
            <a:off x="-1" y="1904091"/>
            <a:ext cx="4349809" cy="1621565"/>
          </a:xfrm>
          <a:solidFill>
            <a:schemeClr val="accent5"/>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Click to edit Master title style and colour here</a:t>
            </a:r>
            <a:endParaRPr lang="en-US" dirty="0"/>
          </a:p>
        </p:txBody>
      </p:sp>
    </p:spTree>
    <p:extLst>
      <p:ext uri="{BB962C8B-B14F-4D97-AF65-F5344CB8AC3E}">
        <p14:creationId xmlns:p14="http://schemas.microsoft.com/office/powerpoint/2010/main" val="124418523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002A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pic>
        <p:nvPicPr>
          <p:cNvPr id="7" name="Picture 6">
            <a:extLst>
              <a:ext uri="{FF2B5EF4-FFF2-40B4-BE49-F238E27FC236}">
                <a16:creationId xmlns:a16="http://schemas.microsoft.com/office/drawing/2014/main" id="{D73A9BA6-2B4F-5935-8AD5-C3E24B6C0406}"/>
              </a:ext>
            </a:extLst>
          </p:cNvPr>
          <p:cNvPicPr>
            <a:picLocks noGrp="1" noRot="1" noChangeAspect="1" noMove="1" noResize="1" noEditPoints="1" noAdjustHandles="1" noChangeArrowheads="1" noChangeShapeType="1" noCrop="1"/>
          </p:cNvPicPr>
          <p:nvPr userDrawn="1"/>
        </p:nvPicPr>
        <p:blipFill>
          <a:blip r:embed="rId2"/>
          <a:srcRect l="-5958" t="-16619" r="-5866" b="-9875"/>
          <a:stretch/>
        </p:blipFill>
        <p:spPr>
          <a:xfrm>
            <a:off x="154462" y="149949"/>
            <a:ext cx="1761930" cy="1038936"/>
          </a:xfrm>
          <a:prstGeom prst="rect">
            <a:avLst/>
          </a:prstGeom>
        </p:spPr>
      </p:pic>
      <p:sp>
        <p:nvSpPr>
          <p:cNvPr id="13" name="Subtitle 2">
            <a:extLst>
              <a:ext uri="{FF2B5EF4-FFF2-40B4-BE49-F238E27FC236}">
                <a16:creationId xmlns:a16="http://schemas.microsoft.com/office/drawing/2014/main" id="{93063D37-7F91-474A-BF26-D9A37F95BD10}"/>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51C1E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4" name="Text Placeholder 7">
            <a:extLst>
              <a:ext uri="{FF2B5EF4-FFF2-40B4-BE49-F238E27FC236}">
                <a16:creationId xmlns:a16="http://schemas.microsoft.com/office/drawing/2014/main" id="{BA603223-DBE7-1137-7224-FBF1F509091B}"/>
              </a:ext>
            </a:extLst>
          </p:cNvPr>
          <p:cNvSpPr>
            <a:spLocks noGrp="1"/>
          </p:cNvSpPr>
          <p:nvPr>
            <p:ph type="body" sz="quarter" idx="13" hasCustomPrompt="1"/>
          </p:nvPr>
        </p:nvSpPr>
        <p:spPr>
          <a:xfrm>
            <a:off x="-1" y="19040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spTree>
    <p:extLst>
      <p:ext uri="{BB962C8B-B14F-4D97-AF65-F5344CB8AC3E}">
        <p14:creationId xmlns:p14="http://schemas.microsoft.com/office/powerpoint/2010/main" val="1155384267"/>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002A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pic>
        <p:nvPicPr>
          <p:cNvPr id="7" name="Picture 6">
            <a:extLst>
              <a:ext uri="{FF2B5EF4-FFF2-40B4-BE49-F238E27FC236}">
                <a16:creationId xmlns:a16="http://schemas.microsoft.com/office/drawing/2014/main" id="{D73A9BA6-2B4F-5935-8AD5-C3E24B6C0406}"/>
              </a:ext>
            </a:extLst>
          </p:cNvPr>
          <p:cNvPicPr>
            <a:picLocks noGrp="1" noRot="1" noChangeAspect="1" noMove="1" noResize="1" noEditPoints="1" noAdjustHandles="1" noChangeArrowheads="1" noChangeShapeType="1" noCrop="1"/>
          </p:cNvPicPr>
          <p:nvPr userDrawn="1"/>
        </p:nvPicPr>
        <p:blipFill>
          <a:blip r:embed="rId2"/>
          <a:srcRect l="-5604" t="-13674" r="-2235" b="-11243"/>
          <a:stretch/>
        </p:blipFill>
        <p:spPr>
          <a:xfrm>
            <a:off x="151972" y="160637"/>
            <a:ext cx="1959206" cy="1037968"/>
          </a:xfrm>
          <a:prstGeom prst="rect">
            <a:avLst/>
          </a:prstGeom>
        </p:spPr>
      </p:pic>
      <p:sp>
        <p:nvSpPr>
          <p:cNvPr id="13" name="Subtitle 2">
            <a:extLst>
              <a:ext uri="{FF2B5EF4-FFF2-40B4-BE49-F238E27FC236}">
                <a16:creationId xmlns:a16="http://schemas.microsoft.com/office/drawing/2014/main" id="{93063D37-7F91-474A-BF26-D9A37F95BD10}"/>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51C1E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4" name="Text Placeholder 7">
            <a:extLst>
              <a:ext uri="{FF2B5EF4-FFF2-40B4-BE49-F238E27FC236}">
                <a16:creationId xmlns:a16="http://schemas.microsoft.com/office/drawing/2014/main" id="{BA603223-DBE7-1137-7224-FBF1F509091B}"/>
              </a:ext>
            </a:extLst>
          </p:cNvPr>
          <p:cNvSpPr>
            <a:spLocks noGrp="1"/>
          </p:cNvSpPr>
          <p:nvPr>
            <p:ph type="body" sz="quarter" idx="13" hasCustomPrompt="1"/>
          </p:nvPr>
        </p:nvSpPr>
        <p:spPr>
          <a:xfrm>
            <a:off x="-1" y="19040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spTree>
    <p:extLst>
      <p:ext uri="{BB962C8B-B14F-4D97-AF65-F5344CB8AC3E}">
        <p14:creationId xmlns:p14="http://schemas.microsoft.com/office/powerpoint/2010/main" val="178715856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E233B9-49F2-372B-0297-57D5939A3062}"/>
              </a:ext>
            </a:extLst>
          </p:cNvPr>
          <p:cNvSpPr>
            <a:spLocks noGrp="1"/>
          </p:cNvSpPr>
          <p:nvPr>
            <p:ph type="pic" sz="quarter" idx="10"/>
          </p:nvPr>
        </p:nvSpPr>
        <p:spPr>
          <a:xfrm>
            <a:off x="2650733" y="0"/>
            <a:ext cx="6493266" cy="5143500"/>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3" name="Text Placeholder 7">
            <a:extLst>
              <a:ext uri="{FF2B5EF4-FFF2-40B4-BE49-F238E27FC236}">
                <a16:creationId xmlns:a16="http://schemas.microsoft.com/office/drawing/2014/main" id="{9CD19E6E-2FC8-921A-5CB7-0F665212AE97}"/>
              </a:ext>
            </a:extLst>
          </p:cNvPr>
          <p:cNvSpPr>
            <a:spLocks noGrp="1"/>
          </p:cNvSpPr>
          <p:nvPr>
            <p:ph type="body" sz="quarter" idx="13" hasCustomPrompt="1"/>
          </p:nvPr>
        </p:nvSpPr>
        <p:spPr>
          <a:xfrm>
            <a:off x="-1" y="3054805"/>
            <a:ext cx="4349809" cy="1621565"/>
          </a:xfrm>
          <a:solidFill>
            <a:schemeClr val="tx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pic>
        <p:nvPicPr>
          <p:cNvPr id="4" name="Picture 3">
            <a:extLst>
              <a:ext uri="{FF2B5EF4-FFF2-40B4-BE49-F238E27FC236}">
                <a16:creationId xmlns:a16="http://schemas.microsoft.com/office/drawing/2014/main" id="{DC4655A7-783D-5143-AF93-D84E3658F3D9}"/>
              </a:ext>
            </a:extLst>
          </p:cNvPr>
          <p:cNvPicPr>
            <a:picLocks noGrp="1" noRot="1" noChangeAspect="1" noMove="1" noResize="1" noEditPoints="1" noAdjustHandles="1" noChangeArrowheads="1" noChangeShapeType="1" noCrop="1"/>
          </p:cNvPicPr>
          <p:nvPr userDrawn="1"/>
        </p:nvPicPr>
        <p:blipFill>
          <a:blip r:embed="rId2"/>
          <a:srcRect l="-15138" t="-11112" r="-19384" b="-11953"/>
          <a:stretch/>
        </p:blipFill>
        <p:spPr>
          <a:xfrm>
            <a:off x="-1" y="174662"/>
            <a:ext cx="2178609" cy="1038937"/>
          </a:xfrm>
          <a:prstGeom prst="rect">
            <a:avLst/>
          </a:prstGeom>
        </p:spPr>
      </p:pic>
    </p:spTree>
    <p:extLst>
      <p:ext uri="{BB962C8B-B14F-4D97-AF65-F5344CB8AC3E}">
        <p14:creationId xmlns:p14="http://schemas.microsoft.com/office/powerpoint/2010/main" val="41039758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9" userDrawn="1">
          <p15:clr>
            <a:srgbClr val="FBAE40"/>
          </p15:clr>
        </p15:guide>
        <p15:guide id="2" pos="2880">
          <p15:clr>
            <a:srgbClr val="FBAE40"/>
          </p15:clr>
        </p15:guide>
        <p15:guide id="3" orient="horz" pos="69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002A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pic>
        <p:nvPicPr>
          <p:cNvPr id="7" name="Picture 6">
            <a:extLst>
              <a:ext uri="{FF2B5EF4-FFF2-40B4-BE49-F238E27FC236}">
                <a16:creationId xmlns:a16="http://schemas.microsoft.com/office/drawing/2014/main" id="{D73A9BA6-2B4F-5935-8AD5-C3E24B6C0406}"/>
              </a:ext>
            </a:extLst>
          </p:cNvPr>
          <p:cNvPicPr>
            <a:picLocks noGrp="1" noRot="1" noChangeAspect="1" noMove="1" noResize="1" noEditPoints="1" noAdjustHandles="1" noChangeArrowheads="1" noChangeShapeType="1" noCrop="1"/>
          </p:cNvPicPr>
          <p:nvPr userDrawn="1"/>
        </p:nvPicPr>
        <p:blipFill>
          <a:blip r:embed="rId2"/>
          <a:srcRect l="-6361" t="-14761" r="-19698" b="-12674"/>
          <a:stretch/>
        </p:blipFill>
        <p:spPr>
          <a:xfrm>
            <a:off x="151972" y="160637"/>
            <a:ext cx="1959206" cy="1037968"/>
          </a:xfrm>
          <a:prstGeom prst="rect">
            <a:avLst/>
          </a:prstGeom>
        </p:spPr>
      </p:pic>
      <p:sp>
        <p:nvSpPr>
          <p:cNvPr id="13" name="Subtitle 2">
            <a:extLst>
              <a:ext uri="{FF2B5EF4-FFF2-40B4-BE49-F238E27FC236}">
                <a16:creationId xmlns:a16="http://schemas.microsoft.com/office/drawing/2014/main" id="{93063D37-7F91-474A-BF26-D9A37F95BD10}"/>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51C1E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4" name="Text Placeholder 7">
            <a:extLst>
              <a:ext uri="{FF2B5EF4-FFF2-40B4-BE49-F238E27FC236}">
                <a16:creationId xmlns:a16="http://schemas.microsoft.com/office/drawing/2014/main" id="{BA603223-DBE7-1137-7224-FBF1F509091B}"/>
              </a:ext>
            </a:extLst>
          </p:cNvPr>
          <p:cNvSpPr>
            <a:spLocks noGrp="1"/>
          </p:cNvSpPr>
          <p:nvPr>
            <p:ph type="body" sz="quarter" idx="13" hasCustomPrompt="1"/>
          </p:nvPr>
        </p:nvSpPr>
        <p:spPr>
          <a:xfrm>
            <a:off x="-1" y="19040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spTree>
    <p:extLst>
      <p:ext uri="{BB962C8B-B14F-4D97-AF65-F5344CB8AC3E}">
        <p14:creationId xmlns:p14="http://schemas.microsoft.com/office/powerpoint/2010/main" val="250013715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002A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pic>
        <p:nvPicPr>
          <p:cNvPr id="7" name="Picture 6">
            <a:extLst>
              <a:ext uri="{FF2B5EF4-FFF2-40B4-BE49-F238E27FC236}">
                <a16:creationId xmlns:a16="http://schemas.microsoft.com/office/drawing/2014/main" id="{D73A9BA6-2B4F-5935-8AD5-C3E24B6C0406}"/>
              </a:ext>
            </a:extLst>
          </p:cNvPr>
          <p:cNvPicPr>
            <a:picLocks noGrp="1" noRot="1" noChangeAspect="1" noMove="1" noResize="1" noEditPoints="1" noAdjustHandles="1" noChangeArrowheads="1" noChangeShapeType="1" noCrop="1"/>
          </p:cNvPicPr>
          <p:nvPr userDrawn="1"/>
        </p:nvPicPr>
        <p:blipFill>
          <a:blip r:embed="rId2"/>
          <a:srcRect l="-5896" t="-13016" r="-10955" b="-12481"/>
          <a:stretch/>
        </p:blipFill>
        <p:spPr>
          <a:xfrm>
            <a:off x="151972" y="160637"/>
            <a:ext cx="1959206" cy="1037968"/>
          </a:xfrm>
          <a:prstGeom prst="rect">
            <a:avLst/>
          </a:prstGeom>
        </p:spPr>
      </p:pic>
      <p:sp>
        <p:nvSpPr>
          <p:cNvPr id="13" name="Subtitle 2">
            <a:extLst>
              <a:ext uri="{FF2B5EF4-FFF2-40B4-BE49-F238E27FC236}">
                <a16:creationId xmlns:a16="http://schemas.microsoft.com/office/drawing/2014/main" id="{93063D37-7F91-474A-BF26-D9A37F95BD10}"/>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51C1E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4" name="Text Placeholder 7">
            <a:extLst>
              <a:ext uri="{FF2B5EF4-FFF2-40B4-BE49-F238E27FC236}">
                <a16:creationId xmlns:a16="http://schemas.microsoft.com/office/drawing/2014/main" id="{BA603223-DBE7-1137-7224-FBF1F509091B}"/>
              </a:ext>
            </a:extLst>
          </p:cNvPr>
          <p:cNvSpPr>
            <a:spLocks noGrp="1"/>
          </p:cNvSpPr>
          <p:nvPr>
            <p:ph type="body" sz="quarter" idx="13" hasCustomPrompt="1"/>
          </p:nvPr>
        </p:nvSpPr>
        <p:spPr>
          <a:xfrm>
            <a:off x="-1" y="1904091"/>
            <a:ext cx="4349809" cy="1621565"/>
          </a:xfrm>
          <a:solidFill>
            <a:srgbClr val="51C1E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spTree>
    <p:extLst>
      <p:ext uri="{BB962C8B-B14F-4D97-AF65-F5344CB8AC3E}">
        <p14:creationId xmlns:p14="http://schemas.microsoft.com/office/powerpoint/2010/main" val="167173400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1" name="Subtitle 2">
            <a:extLst>
              <a:ext uri="{FF2B5EF4-FFF2-40B4-BE49-F238E27FC236}">
                <a16:creationId xmlns:a16="http://schemas.microsoft.com/office/drawing/2014/main" id="{89D6771D-9344-48A0-92DF-2A041014A41B}"/>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2" name="Text Placeholder 7">
            <a:extLst>
              <a:ext uri="{FF2B5EF4-FFF2-40B4-BE49-F238E27FC236}">
                <a16:creationId xmlns:a16="http://schemas.microsoft.com/office/drawing/2014/main" id="{2FC07F33-259E-C907-2EF8-76A08FB9F34C}"/>
              </a:ext>
            </a:extLst>
          </p:cNvPr>
          <p:cNvSpPr>
            <a:spLocks noGrp="1"/>
          </p:cNvSpPr>
          <p:nvPr>
            <p:ph type="body" sz="quarter" idx="13" hasCustomPrompt="1"/>
          </p:nvPr>
        </p:nvSpPr>
        <p:spPr>
          <a:xfrm>
            <a:off x="-1" y="1904091"/>
            <a:ext cx="4349809" cy="1621565"/>
          </a:xfrm>
          <a:solidFill>
            <a:srgbClr val="E3EAF6"/>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rgbClr val="002A53"/>
                </a:solidFill>
              </a:defRPr>
            </a:lvl1pPr>
          </a:lstStyle>
          <a:p>
            <a:pPr lvl="0"/>
            <a:r>
              <a:rPr lang="en-GB"/>
              <a:t>Click to edit Master title style and colour here</a:t>
            </a:r>
            <a:endParaRPr lang="en-US"/>
          </a:p>
        </p:txBody>
      </p:sp>
      <p:pic>
        <p:nvPicPr>
          <p:cNvPr id="5" name="Picture 4" descr="A black and white square with blue text&#10;&#10;Description automatically generated">
            <a:extLst>
              <a:ext uri="{FF2B5EF4-FFF2-40B4-BE49-F238E27FC236}">
                <a16:creationId xmlns:a16="http://schemas.microsoft.com/office/drawing/2014/main" id="{5DA00D40-2DBD-D199-6B98-90E54565E908}"/>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l="-16667" r="-16667"/>
          <a:stretch/>
        </p:blipFill>
        <p:spPr>
          <a:xfrm>
            <a:off x="114233" y="299449"/>
            <a:ext cx="1226887" cy="920166"/>
          </a:xfrm>
          <a:prstGeom prst="rect">
            <a:avLst/>
          </a:prstGeom>
        </p:spPr>
      </p:pic>
    </p:spTree>
    <p:extLst>
      <p:ext uri="{BB962C8B-B14F-4D97-AF65-F5344CB8AC3E}">
        <p14:creationId xmlns:p14="http://schemas.microsoft.com/office/powerpoint/2010/main" val="3621085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8787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9" name="Subtitle 2">
            <a:extLst>
              <a:ext uri="{FF2B5EF4-FFF2-40B4-BE49-F238E27FC236}">
                <a16:creationId xmlns:a16="http://schemas.microsoft.com/office/drawing/2014/main" id="{1553E6F0-8ADE-06C5-4D2E-C8123CE5F0C6}"/>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1" name="Text Placeholder 7">
            <a:extLst>
              <a:ext uri="{FF2B5EF4-FFF2-40B4-BE49-F238E27FC236}">
                <a16:creationId xmlns:a16="http://schemas.microsoft.com/office/drawing/2014/main" id="{53EFCB57-7124-0B0C-04D3-1D21B6A2278D}"/>
              </a:ext>
            </a:extLst>
          </p:cNvPr>
          <p:cNvSpPr>
            <a:spLocks noGrp="1"/>
          </p:cNvSpPr>
          <p:nvPr>
            <p:ph type="body" sz="quarter" idx="13" hasCustomPrompt="1"/>
          </p:nvPr>
        </p:nvSpPr>
        <p:spPr>
          <a:xfrm>
            <a:off x="-1" y="1904091"/>
            <a:ext cx="4349809" cy="1621565"/>
          </a:xfrm>
          <a:solidFill>
            <a:srgbClr val="002A5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spTree>
    <p:extLst>
      <p:ext uri="{BB962C8B-B14F-4D97-AF65-F5344CB8AC3E}">
        <p14:creationId xmlns:p14="http://schemas.microsoft.com/office/powerpoint/2010/main" val="3097895262"/>
      </p:ext>
    </p:extLst>
  </p:cSld>
  <p:clrMapOvr>
    <a:masterClrMapping/>
  </p:clrMapOvr>
  <p:extLst>
    <p:ext uri="{DCECCB84-F9BA-43D5-87BE-67443E8EF086}">
      <p15:sldGuideLst xmlns:p15="http://schemas.microsoft.com/office/powerpoint/2012/main">
        <p15:guide id="3" pos="576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4A4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3" name="Subtitle 2">
            <a:extLst>
              <a:ext uri="{FF2B5EF4-FFF2-40B4-BE49-F238E27FC236}">
                <a16:creationId xmlns:a16="http://schemas.microsoft.com/office/drawing/2014/main" id="{C1F364CA-6955-9004-5B19-A022BC66720C}"/>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9" name="Text Placeholder 7">
            <a:extLst>
              <a:ext uri="{FF2B5EF4-FFF2-40B4-BE49-F238E27FC236}">
                <a16:creationId xmlns:a16="http://schemas.microsoft.com/office/drawing/2014/main" id="{6952EAA0-C0E6-0F32-59E8-91BBC3900B52}"/>
              </a:ext>
            </a:extLst>
          </p:cNvPr>
          <p:cNvSpPr>
            <a:spLocks noGrp="1"/>
          </p:cNvSpPr>
          <p:nvPr>
            <p:ph type="body" sz="quarter" idx="13" hasCustomPrompt="1"/>
          </p:nvPr>
        </p:nvSpPr>
        <p:spPr>
          <a:xfrm>
            <a:off x="-1" y="1904091"/>
            <a:ext cx="4349809" cy="1621565"/>
          </a:xfrm>
          <a:solidFill>
            <a:srgbClr val="E3EAF6"/>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rgbClr val="002A53"/>
                </a:solidFill>
              </a:defRPr>
            </a:lvl1pPr>
          </a:lstStyle>
          <a:p>
            <a:pPr lvl="0"/>
            <a:r>
              <a:rPr lang="en-GB"/>
              <a:t>Click to edit Master title style and colour here</a:t>
            </a:r>
            <a:endParaRPr lang="en-US"/>
          </a:p>
        </p:txBody>
      </p:sp>
      <p:pic>
        <p:nvPicPr>
          <p:cNvPr id="6" name="Picture 5" descr="A black and white square with blue text&#10;&#10;Description automatically generated">
            <a:extLst>
              <a:ext uri="{FF2B5EF4-FFF2-40B4-BE49-F238E27FC236}">
                <a16:creationId xmlns:a16="http://schemas.microsoft.com/office/drawing/2014/main" id="{931F8AD1-66DF-6D2B-B461-88B5F36A8E0B}"/>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l="-16667" r="-16667"/>
          <a:stretch/>
        </p:blipFill>
        <p:spPr>
          <a:xfrm>
            <a:off x="114233" y="299449"/>
            <a:ext cx="1226887" cy="920166"/>
          </a:xfrm>
          <a:prstGeom prst="rect">
            <a:avLst/>
          </a:prstGeom>
        </p:spPr>
      </p:pic>
    </p:spTree>
    <p:extLst>
      <p:ext uri="{BB962C8B-B14F-4D97-AF65-F5344CB8AC3E}">
        <p14:creationId xmlns:p14="http://schemas.microsoft.com/office/powerpoint/2010/main" val="1609313977"/>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0017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3" name="Subtitle 2">
            <a:extLst>
              <a:ext uri="{FF2B5EF4-FFF2-40B4-BE49-F238E27FC236}">
                <a16:creationId xmlns:a16="http://schemas.microsoft.com/office/drawing/2014/main" id="{CF7D8911-0CAF-B69C-A298-57506192F42F}"/>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9" name="Text Placeholder 7">
            <a:extLst>
              <a:ext uri="{FF2B5EF4-FFF2-40B4-BE49-F238E27FC236}">
                <a16:creationId xmlns:a16="http://schemas.microsoft.com/office/drawing/2014/main" id="{BBC7F771-792A-22C6-69F3-5FA38C44DBB5}"/>
              </a:ext>
            </a:extLst>
          </p:cNvPr>
          <p:cNvSpPr>
            <a:spLocks noGrp="1"/>
          </p:cNvSpPr>
          <p:nvPr>
            <p:ph type="body" sz="quarter" idx="13" hasCustomPrompt="1"/>
          </p:nvPr>
        </p:nvSpPr>
        <p:spPr>
          <a:xfrm>
            <a:off x="-1" y="1904091"/>
            <a:ext cx="4349809" cy="1621565"/>
          </a:xfrm>
          <a:solidFill>
            <a:schemeClr val="accent5"/>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6" name="Picture 5" descr="A black and white square with blue text&#10;&#10;Description automatically generated">
            <a:extLst>
              <a:ext uri="{FF2B5EF4-FFF2-40B4-BE49-F238E27FC236}">
                <a16:creationId xmlns:a16="http://schemas.microsoft.com/office/drawing/2014/main" id="{4491262F-B6D3-ABAE-BB5F-214158B9A1D6}"/>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l="-16667" r="-16667"/>
          <a:stretch/>
        </p:blipFill>
        <p:spPr>
          <a:xfrm>
            <a:off x="114233" y="299449"/>
            <a:ext cx="1226887" cy="920166"/>
          </a:xfrm>
          <a:prstGeom prst="rect">
            <a:avLst/>
          </a:prstGeom>
        </p:spPr>
      </p:pic>
    </p:spTree>
    <p:extLst>
      <p:ext uri="{BB962C8B-B14F-4D97-AF65-F5344CB8AC3E}">
        <p14:creationId xmlns:p14="http://schemas.microsoft.com/office/powerpoint/2010/main" val="264020479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E83F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9" name="Subtitle 2">
            <a:extLst>
              <a:ext uri="{FF2B5EF4-FFF2-40B4-BE49-F238E27FC236}">
                <a16:creationId xmlns:a16="http://schemas.microsoft.com/office/drawing/2014/main" id="{50E641FD-3496-F39F-F664-090F27C65253}"/>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1" name="Text Placeholder 7">
            <a:extLst>
              <a:ext uri="{FF2B5EF4-FFF2-40B4-BE49-F238E27FC236}">
                <a16:creationId xmlns:a16="http://schemas.microsoft.com/office/drawing/2014/main" id="{DB4866BA-5A0D-4E12-5D9C-7EBE80E9CE81}"/>
              </a:ext>
            </a:extLst>
          </p:cNvPr>
          <p:cNvSpPr>
            <a:spLocks noGrp="1"/>
          </p:cNvSpPr>
          <p:nvPr>
            <p:ph type="body" sz="quarter" idx="13" hasCustomPrompt="1"/>
          </p:nvPr>
        </p:nvSpPr>
        <p:spPr>
          <a:xfrm>
            <a:off x="-1" y="1904091"/>
            <a:ext cx="4349809" cy="1621565"/>
          </a:xfrm>
          <a:solidFill>
            <a:srgbClr val="E3EAF6"/>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tx1"/>
                </a:solidFill>
              </a:defRPr>
            </a:lvl1pPr>
          </a:lstStyle>
          <a:p>
            <a:pPr lvl="0"/>
            <a:r>
              <a:rPr lang="en-GB"/>
              <a:t>Click to edit Master title style and colour here</a:t>
            </a:r>
            <a:endParaRPr lang="en-US"/>
          </a:p>
        </p:txBody>
      </p:sp>
      <p:pic>
        <p:nvPicPr>
          <p:cNvPr id="7" name="Picture 6" descr="A blue square with white text&#10;&#10;Description automatically generated">
            <a:extLst>
              <a:ext uri="{FF2B5EF4-FFF2-40B4-BE49-F238E27FC236}">
                <a16:creationId xmlns:a16="http://schemas.microsoft.com/office/drawing/2014/main" id="{C30F169E-C369-6917-D6FE-BAE782B01458}"/>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39697986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A8163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7" name="Subtitle 2">
            <a:extLst>
              <a:ext uri="{FF2B5EF4-FFF2-40B4-BE49-F238E27FC236}">
                <a16:creationId xmlns:a16="http://schemas.microsoft.com/office/drawing/2014/main" id="{6C90B949-BD90-A05B-980C-E03A81B22974}"/>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9" name="Text Placeholder 7">
            <a:extLst>
              <a:ext uri="{FF2B5EF4-FFF2-40B4-BE49-F238E27FC236}">
                <a16:creationId xmlns:a16="http://schemas.microsoft.com/office/drawing/2014/main" id="{4D5D669E-DC8E-0FD2-96C6-53F749960097}"/>
              </a:ext>
            </a:extLst>
          </p:cNvPr>
          <p:cNvSpPr>
            <a:spLocks noGrp="1"/>
          </p:cNvSpPr>
          <p:nvPr>
            <p:ph type="body" sz="quarter" idx="13" hasCustomPrompt="1"/>
          </p:nvPr>
        </p:nvSpPr>
        <p:spPr>
          <a:xfrm>
            <a:off x="-1" y="1904091"/>
            <a:ext cx="4349809" cy="1621565"/>
          </a:xfrm>
          <a:solidFill>
            <a:srgbClr val="F2E46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rgbClr val="002A53"/>
                </a:solidFill>
              </a:defRPr>
            </a:lvl1pPr>
          </a:lstStyle>
          <a:p>
            <a:pPr lvl="0"/>
            <a:r>
              <a:rPr lang="en-GB"/>
              <a:t>Click to edit Master title style and colour here</a:t>
            </a:r>
            <a:endParaRPr lang="en-US"/>
          </a:p>
        </p:txBody>
      </p:sp>
      <p:pic>
        <p:nvPicPr>
          <p:cNvPr id="12" name="Picture 11" descr="A blue square with white text&#10;&#10;Description automatically generated">
            <a:extLst>
              <a:ext uri="{FF2B5EF4-FFF2-40B4-BE49-F238E27FC236}">
                <a16:creationId xmlns:a16="http://schemas.microsoft.com/office/drawing/2014/main" id="{A7E71A8F-6B21-AC45-DC9C-7E828B3704F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355106938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814B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9" name="Subtitle 2">
            <a:extLst>
              <a:ext uri="{FF2B5EF4-FFF2-40B4-BE49-F238E27FC236}">
                <a16:creationId xmlns:a16="http://schemas.microsoft.com/office/drawing/2014/main" id="{E6C9CB6D-608F-CFF4-1630-3A6D2D543122}"/>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1" name="Text Placeholder 7">
            <a:extLst>
              <a:ext uri="{FF2B5EF4-FFF2-40B4-BE49-F238E27FC236}">
                <a16:creationId xmlns:a16="http://schemas.microsoft.com/office/drawing/2014/main" id="{278CBC8B-18DA-0E14-0205-40F977A9A75A}"/>
              </a:ext>
            </a:extLst>
          </p:cNvPr>
          <p:cNvSpPr>
            <a:spLocks noGrp="1"/>
          </p:cNvSpPr>
          <p:nvPr>
            <p:ph type="body" sz="quarter" idx="13" hasCustomPrompt="1"/>
          </p:nvPr>
        </p:nvSpPr>
        <p:spPr>
          <a:xfrm>
            <a:off x="-1" y="1904091"/>
            <a:ext cx="4349809" cy="1621565"/>
          </a:xfrm>
          <a:solidFill>
            <a:srgbClr val="C1BFA6"/>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rgbClr val="002A53"/>
                </a:solidFill>
              </a:defRPr>
            </a:lvl1pPr>
          </a:lstStyle>
          <a:p>
            <a:pPr lvl="0"/>
            <a:r>
              <a:rPr lang="en-GB"/>
              <a:t>Click to edit Master title style and colour here</a:t>
            </a:r>
            <a:endParaRPr lang="en-US"/>
          </a:p>
        </p:txBody>
      </p:sp>
      <p:pic>
        <p:nvPicPr>
          <p:cNvPr id="6" name="Picture 5" descr="A blue square with white text&#10;&#10;Description automatically generated">
            <a:extLst>
              <a:ext uri="{FF2B5EF4-FFF2-40B4-BE49-F238E27FC236}">
                <a16:creationId xmlns:a16="http://schemas.microsoft.com/office/drawing/2014/main" id="{73DD8BAE-B8C3-0D9F-D8DC-687D5F4BCCD6}"/>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51237104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E44E9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9" name="Subtitle 2">
            <a:extLst>
              <a:ext uri="{FF2B5EF4-FFF2-40B4-BE49-F238E27FC236}">
                <a16:creationId xmlns:a16="http://schemas.microsoft.com/office/drawing/2014/main" id="{9606B1D8-0BCB-9FFA-BB5D-338957012504}"/>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002A53"/>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1" name="Text Placeholder 7">
            <a:extLst>
              <a:ext uri="{FF2B5EF4-FFF2-40B4-BE49-F238E27FC236}">
                <a16:creationId xmlns:a16="http://schemas.microsoft.com/office/drawing/2014/main" id="{DE6177AA-B3C8-87B0-8CBB-48B943900CB0}"/>
              </a:ext>
            </a:extLst>
          </p:cNvPr>
          <p:cNvSpPr>
            <a:spLocks noGrp="1"/>
          </p:cNvSpPr>
          <p:nvPr>
            <p:ph type="body" sz="quarter" idx="13" hasCustomPrompt="1"/>
          </p:nvPr>
        </p:nvSpPr>
        <p:spPr>
          <a:xfrm>
            <a:off x="-1" y="1904091"/>
            <a:ext cx="4349809" cy="1621565"/>
          </a:xfrm>
          <a:solidFill>
            <a:srgbClr val="002A5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6" name="Picture 5" descr="A blue square with white text&#10;&#10;Description automatically generated">
            <a:extLst>
              <a:ext uri="{FF2B5EF4-FFF2-40B4-BE49-F238E27FC236}">
                <a16:creationId xmlns:a16="http://schemas.microsoft.com/office/drawing/2014/main" id="{1C465589-82AD-EB63-34D1-3D952BDFEA20}"/>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1136181323"/>
      </p:ext>
    </p:extLst>
  </p:cSld>
  <p:clrMapOvr>
    <a:masterClrMapping/>
  </p:clrMapOvr>
  <p:extLst>
    <p:ext uri="{DCECCB84-F9BA-43D5-87BE-67443E8EF086}">
      <p15:sldGuideLst xmlns:p15="http://schemas.microsoft.com/office/powerpoint/2012/main">
        <p15:guide id="1" orient="horz" pos="32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E233B9-49F2-372B-0297-57D5939A3062}"/>
              </a:ext>
            </a:extLst>
          </p:cNvPr>
          <p:cNvSpPr>
            <a:spLocks noGrp="1"/>
          </p:cNvSpPr>
          <p:nvPr>
            <p:ph type="pic" sz="quarter" idx="10"/>
          </p:nvPr>
        </p:nvSpPr>
        <p:spPr>
          <a:xfrm>
            <a:off x="2650733" y="0"/>
            <a:ext cx="6493266" cy="5143500"/>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3" name="Text Placeholder 7">
            <a:extLst>
              <a:ext uri="{FF2B5EF4-FFF2-40B4-BE49-F238E27FC236}">
                <a16:creationId xmlns:a16="http://schemas.microsoft.com/office/drawing/2014/main" id="{9CD19E6E-2FC8-921A-5CB7-0F665212AE97}"/>
              </a:ext>
            </a:extLst>
          </p:cNvPr>
          <p:cNvSpPr>
            <a:spLocks noGrp="1"/>
          </p:cNvSpPr>
          <p:nvPr>
            <p:ph type="body" sz="quarter" idx="13" hasCustomPrompt="1"/>
          </p:nvPr>
        </p:nvSpPr>
        <p:spPr>
          <a:xfrm>
            <a:off x="-1" y="3054805"/>
            <a:ext cx="4349809" cy="1621565"/>
          </a:xfrm>
          <a:solidFill>
            <a:schemeClr val="tx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pic>
        <p:nvPicPr>
          <p:cNvPr id="4" name="Picture 3">
            <a:extLst>
              <a:ext uri="{FF2B5EF4-FFF2-40B4-BE49-F238E27FC236}">
                <a16:creationId xmlns:a16="http://schemas.microsoft.com/office/drawing/2014/main" id="{DC4655A7-783D-5143-AF93-D84E3658F3D9}"/>
              </a:ext>
            </a:extLst>
          </p:cNvPr>
          <p:cNvPicPr>
            <a:picLocks noGrp="1" noRot="1" noChangeAspect="1" noMove="1" noResize="1" noEditPoints="1" noAdjustHandles="1" noChangeArrowheads="1" noChangeShapeType="1" noCrop="1"/>
          </p:cNvPicPr>
          <p:nvPr userDrawn="1"/>
        </p:nvPicPr>
        <p:blipFill>
          <a:blip r:embed="rId2"/>
          <a:srcRect l="-13849" t="-11320" r="-6437" b="-14294"/>
          <a:stretch/>
        </p:blipFill>
        <p:spPr>
          <a:xfrm>
            <a:off x="-1" y="174662"/>
            <a:ext cx="2178609" cy="1038937"/>
          </a:xfrm>
          <a:prstGeom prst="rect">
            <a:avLst/>
          </a:prstGeom>
        </p:spPr>
      </p:pic>
    </p:spTree>
    <p:extLst>
      <p:ext uri="{BB962C8B-B14F-4D97-AF65-F5344CB8AC3E}">
        <p14:creationId xmlns:p14="http://schemas.microsoft.com/office/powerpoint/2010/main" val="22846496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9" userDrawn="1">
          <p15:clr>
            <a:srgbClr val="FBAE40"/>
          </p15:clr>
        </p15:guide>
        <p15:guide id="2" pos="2880">
          <p15:clr>
            <a:srgbClr val="FBAE40"/>
          </p15:clr>
        </p15:guide>
        <p15:guide id="3" orient="horz" pos="69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FBB91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solidFill>
                <a:srgbClr val="002A53"/>
              </a:solidFill>
            </a:endParaRPr>
          </a:p>
        </p:txBody>
      </p:sp>
      <p:sp>
        <p:nvSpPr>
          <p:cNvPr id="7" name="Subtitle 2">
            <a:extLst>
              <a:ext uri="{FF2B5EF4-FFF2-40B4-BE49-F238E27FC236}">
                <a16:creationId xmlns:a16="http://schemas.microsoft.com/office/drawing/2014/main" id="{9F6FC1ED-AD56-6816-2F18-7421A0F20469}"/>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tx2"/>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1" name="Text Placeholder 7">
            <a:extLst>
              <a:ext uri="{FF2B5EF4-FFF2-40B4-BE49-F238E27FC236}">
                <a16:creationId xmlns:a16="http://schemas.microsoft.com/office/drawing/2014/main" id="{F42FDFB8-F984-099D-4BC2-CFEDADB7202A}"/>
              </a:ext>
            </a:extLst>
          </p:cNvPr>
          <p:cNvSpPr>
            <a:spLocks noGrp="1"/>
          </p:cNvSpPr>
          <p:nvPr>
            <p:ph type="body" sz="quarter" idx="13" hasCustomPrompt="1"/>
          </p:nvPr>
        </p:nvSpPr>
        <p:spPr>
          <a:xfrm>
            <a:off x="-1" y="1904091"/>
            <a:ext cx="4349809" cy="1621565"/>
          </a:xfrm>
          <a:solidFill>
            <a:srgbClr val="3CB5A0"/>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rgbClr val="002A53"/>
                </a:solidFill>
              </a:defRPr>
            </a:lvl1pPr>
          </a:lstStyle>
          <a:p>
            <a:pPr lvl="0"/>
            <a:r>
              <a:rPr lang="en-GB"/>
              <a:t>Click to edit Master title style and colour here</a:t>
            </a:r>
            <a:endParaRPr lang="en-US"/>
          </a:p>
        </p:txBody>
      </p:sp>
      <p:pic>
        <p:nvPicPr>
          <p:cNvPr id="6" name="Picture 5" descr="A blue square with white text&#10;&#10;Description automatically generated">
            <a:extLst>
              <a:ext uri="{FF2B5EF4-FFF2-40B4-BE49-F238E27FC236}">
                <a16:creationId xmlns:a16="http://schemas.microsoft.com/office/drawing/2014/main" id="{C20F87BD-E90A-84D7-5D2E-9E328E1DF66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10073659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709B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solidFill>
                <a:srgbClr val="002A53"/>
              </a:solidFill>
            </a:endParaRPr>
          </a:p>
        </p:txBody>
      </p:sp>
      <p:sp>
        <p:nvSpPr>
          <p:cNvPr id="7" name="Subtitle 2">
            <a:extLst>
              <a:ext uri="{FF2B5EF4-FFF2-40B4-BE49-F238E27FC236}">
                <a16:creationId xmlns:a16="http://schemas.microsoft.com/office/drawing/2014/main" id="{33D17230-32B7-D8DD-1206-559B9CE2021C}"/>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002A53"/>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9" name="Text Placeholder 7">
            <a:extLst>
              <a:ext uri="{FF2B5EF4-FFF2-40B4-BE49-F238E27FC236}">
                <a16:creationId xmlns:a16="http://schemas.microsoft.com/office/drawing/2014/main" id="{8A4B58C4-B2F9-7A2D-60E4-5361DB1CE5CE}"/>
              </a:ext>
            </a:extLst>
          </p:cNvPr>
          <p:cNvSpPr>
            <a:spLocks noGrp="1"/>
          </p:cNvSpPr>
          <p:nvPr>
            <p:ph type="body" sz="quarter" idx="13" hasCustomPrompt="1"/>
          </p:nvPr>
        </p:nvSpPr>
        <p:spPr>
          <a:xfrm>
            <a:off x="-1" y="1904091"/>
            <a:ext cx="4349809" cy="1621565"/>
          </a:xfrm>
          <a:solidFill>
            <a:schemeClr val="accent2"/>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6" name="Picture 5" descr="A blue square with white text&#10;&#10;Description automatically generated">
            <a:extLst>
              <a:ext uri="{FF2B5EF4-FFF2-40B4-BE49-F238E27FC236}">
                <a16:creationId xmlns:a16="http://schemas.microsoft.com/office/drawing/2014/main" id="{01D96C3D-F834-0599-1287-DF80711DDBFC}"/>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410783289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2966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7" name="Subtitle 2">
            <a:extLst>
              <a:ext uri="{FF2B5EF4-FFF2-40B4-BE49-F238E27FC236}">
                <a16:creationId xmlns:a16="http://schemas.microsoft.com/office/drawing/2014/main" id="{0302426D-9026-4021-679A-6C66F3A69C22}"/>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9" name="Text Placeholder 7">
            <a:extLst>
              <a:ext uri="{FF2B5EF4-FFF2-40B4-BE49-F238E27FC236}">
                <a16:creationId xmlns:a16="http://schemas.microsoft.com/office/drawing/2014/main" id="{8F1228AA-1B7D-008A-5707-958FA21F5E89}"/>
              </a:ext>
            </a:extLst>
          </p:cNvPr>
          <p:cNvSpPr>
            <a:spLocks noGrp="1"/>
          </p:cNvSpPr>
          <p:nvPr>
            <p:ph type="body" sz="quarter" idx="13" hasCustomPrompt="1"/>
          </p:nvPr>
        </p:nvSpPr>
        <p:spPr>
          <a:xfrm>
            <a:off x="-1" y="1904091"/>
            <a:ext cx="4349809" cy="1621565"/>
          </a:xfrm>
          <a:solidFill>
            <a:srgbClr val="3CB5A0"/>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8" name="Picture 7" descr="A blue square with white text&#10;&#10;Description automatically generated">
            <a:extLst>
              <a:ext uri="{FF2B5EF4-FFF2-40B4-BE49-F238E27FC236}">
                <a16:creationId xmlns:a16="http://schemas.microsoft.com/office/drawing/2014/main" id="{51A3BEE4-ACFA-9C63-A2EB-7D7D2FC9B854}"/>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3393875620"/>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3CB5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7" name="Subtitle 2">
            <a:extLst>
              <a:ext uri="{FF2B5EF4-FFF2-40B4-BE49-F238E27FC236}">
                <a16:creationId xmlns:a16="http://schemas.microsoft.com/office/drawing/2014/main" id="{767D8B34-2081-BA03-9F36-9D7F03EF64BD}"/>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9" name="Text Placeholder 7">
            <a:extLst>
              <a:ext uri="{FF2B5EF4-FFF2-40B4-BE49-F238E27FC236}">
                <a16:creationId xmlns:a16="http://schemas.microsoft.com/office/drawing/2014/main" id="{8E9505B7-5F92-83DB-BF72-FE8860F3C381}"/>
              </a:ext>
            </a:extLst>
          </p:cNvPr>
          <p:cNvSpPr>
            <a:spLocks noGrp="1"/>
          </p:cNvSpPr>
          <p:nvPr>
            <p:ph type="body" sz="quarter" idx="13" hasCustomPrompt="1"/>
          </p:nvPr>
        </p:nvSpPr>
        <p:spPr>
          <a:xfrm>
            <a:off x="-1" y="1904091"/>
            <a:ext cx="4349809" cy="1621565"/>
          </a:xfrm>
          <a:solidFill>
            <a:srgbClr val="002A5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8" name="Picture 7" descr="A blue square with white text&#10;&#10;Description automatically generated">
            <a:extLst>
              <a:ext uri="{FF2B5EF4-FFF2-40B4-BE49-F238E27FC236}">
                <a16:creationId xmlns:a16="http://schemas.microsoft.com/office/drawing/2014/main" id="{D50FE1C5-1D64-D647-9E27-8846BF30F876}"/>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380992480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60647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2" name="Subtitle 2">
            <a:extLst>
              <a:ext uri="{FF2B5EF4-FFF2-40B4-BE49-F238E27FC236}">
                <a16:creationId xmlns:a16="http://schemas.microsoft.com/office/drawing/2014/main" id="{776C3DF7-EFDB-1F0D-4FC7-23BC82011637}"/>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13" name="Text Placeholder 7">
            <a:extLst>
              <a:ext uri="{FF2B5EF4-FFF2-40B4-BE49-F238E27FC236}">
                <a16:creationId xmlns:a16="http://schemas.microsoft.com/office/drawing/2014/main" id="{6F833A47-5F3B-63F7-4504-6CE98F8F6BAD}"/>
              </a:ext>
            </a:extLst>
          </p:cNvPr>
          <p:cNvSpPr>
            <a:spLocks noGrp="1"/>
          </p:cNvSpPr>
          <p:nvPr>
            <p:ph type="body" sz="quarter" idx="13" hasCustomPrompt="1"/>
          </p:nvPr>
        </p:nvSpPr>
        <p:spPr>
          <a:xfrm>
            <a:off x="-1" y="1904091"/>
            <a:ext cx="4349809" cy="1621565"/>
          </a:xfrm>
          <a:solidFill>
            <a:schemeClr val="accent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7" name="Picture 6" descr="A blue square with white text&#10;&#10;Description automatically generated">
            <a:extLst>
              <a:ext uri="{FF2B5EF4-FFF2-40B4-BE49-F238E27FC236}">
                <a16:creationId xmlns:a16="http://schemas.microsoft.com/office/drawing/2014/main" id="{4F6036A0-A3A7-92B4-208F-926075A552EF}"/>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387318743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51C1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3" name="Subtitle 2">
            <a:extLst>
              <a:ext uri="{FF2B5EF4-FFF2-40B4-BE49-F238E27FC236}">
                <a16:creationId xmlns:a16="http://schemas.microsoft.com/office/drawing/2014/main" id="{A21A3FD0-61C3-7B37-729F-4357C7B35B82}"/>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002A53"/>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7" name="Text Placeholder 7">
            <a:extLst>
              <a:ext uri="{FF2B5EF4-FFF2-40B4-BE49-F238E27FC236}">
                <a16:creationId xmlns:a16="http://schemas.microsoft.com/office/drawing/2014/main" id="{E968448F-AAD4-A31C-FB5C-82C580210606}"/>
              </a:ext>
            </a:extLst>
          </p:cNvPr>
          <p:cNvSpPr>
            <a:spLocks noGrp="1"/>
          </p:cNvSpPr>
          <p:nvPr>
            <p:ph type="body" sz="quarter" idx="13" hasCustomPrompt="1"/>
          </p:nvPr>
        </p:nvSpPr>
        <p:spPr>
          <a:xfrm>
            <a:off x="-1" y="1904091"/>
            <a:ext cx="4349809" cy="1621565"/>
          </a:xfrm>
          <a:solidFill>
            <a:srgbClr val="F2E46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rgbClr val="002A53"/>
                </a:solidFill>
              </a:defRPr>
            </a:lvl1pPr>
          </a:lstStyle>
          <a:p>
            <a:pPr lvl="0"/>
            <a:r>
              <a:rPr lang="en-GB"/>
              <a:t>Click to edit Master title style and colour here</a:t>
            </a:r>
            <a:endParaRPr lang="en-US"/>
          </a:p>
        </p:txBody>
      </p:sp>
      <p:pic>
        <p:nvPicPr>
          <p:cNvPr id="12" name="Picture 11" descr="A blue square with white text&#10;&#10;Description automatically generated">
            <a:extLst>
              <a:ext uri="{FF2B5EF4-FFF2-40B4-BE49-F238E27FC236}">
                <a16:creationId xmlns:a16="http://schemas.microsoft.com/office/drawing/2014/main" id="{D1EFD0CF-335D-7620-5D3C-9FBE3C883E45}"/>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5468749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709B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3" name="Subtitle 2">
            <a:extLst>
              <a:ext uri="{FF2B5EF4-FFF2-40B4-BE49-F238E27FC236}">
                <a16:creationId xmlns:a16="http://schemas.microsoft.com/office/drawing/2014/main" id="{D064E2FD-0FBC-25CB-28C1-5398D2137F29}"/>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7" name="Text Placeholder 7">
            <a:extLst>
              <a:ext uri="{FF2B5EF4-FFF2-40B4-BE49-F238E27FC236}">
                <a16:creationId xmlns:a16="http://schemas.microsoft.com/office/drawing/2014/main" id="{231B1642-7A35-F62D-2CD0-76CE064A2BFD}"/>
              </a:ext>
            </a:extLst>
          </p:cNvPr>
          <p:cNvSpPr>
            <a:spLocks noGrp="1"/>
          </p:cNvSpPr>
          <p:nvPr>
            <p:ph type="body" sz="quarter" idx="13" hasCustomPrompt="1"/>
          </p:nvPr>
        </p:nvSpPr>
        <p:spPr>
          <a:xfrm>
            <a:off x="-1" y="1904091"/>
            <a:ext cx="4349809" cy="1621565"/>
          </a:xfrm>
          <a:solidFill>
            <a:srgbClr val="814B98"/>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9" name="Picture 8" descr="A blue square with white text&#10;&#10;Description automatically generated">
            <a:extLst>
              <a:ext uri="{FF2B5EF4-FFF2-40B4-BE49-F238E27FC236}">
                <a16:creationId xmlns:a16="http://schemas.microsoft.com/office/drawing/2014/main" id="{0639F8BF-570F-09DD-47DD-1EBDC1DDDFED}"/>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352794217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82AFC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3" name="Subtitle 2">
            <a:extLst>
              <a:ext uri="{FF2B5EF4-FFF2-40B4-BE49-F238E27FC236}">
                <a16:creationId xmlns:a16="http://schemas.microsoft.com/office/drawing/2014/main" id="{0E3A36B7-C303-4E52-4E55-14CE049C672F}"/>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7" name="Text Placeholder 7">
            <a:extLst>
              <a:ext uri="{FF2B5EF4-FFF2-40B4-BE49-F238E27FC236}">
                <a16:creationId xmlns:a16="http://schemas.microsoft.com/office/drawing/2014/main" id="{2E07E68A-AFBA-DE5D-D38B-D426EDFAFDE7}"/>
              </a:ext>
            </a:extLst>
          </p:cNvPr>
          <p:cNvSpPr>
            <a:spLocks noGrp="1"/>
          </p:cNvSpPr>
          <p:nvPr>
            <p:ph type="body" sz="quarter" idx="13" hasCustomPrompt="1"/>
          </p:nvPr>
        </p:nvSpPr>
        <p:spPr>
          <a:xfrm>
            <a:off x="-1" y="1904091"/>
            <a:ext cx="4349809" cy="1621565"/>
          </a:xfrm>
          <a:solidFill>
            <a:schemeClr val="accent3"/>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12" name="Picture 11" descr="A blue square with white text&#10;&#10;Description automatically generated">
            <a:extLst>
              <a:ext uri="{FF2B5EF4-FFF2-40B4-BE49-F238E27FC236}">
                <a16:creationId xmlns:a16="http://schemas.microsoft.com/office/drawing/2014/main" id="{7E17AB1E-224E-5F86-2B43-3DD44604F4BF}"/>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425814100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1"/>
            <a:ext cx="9144000" cy="5143500"/>
          </a:xfrm>
          <a:prstGeom prst="rect">
            <a:avLst/>
          </a:prstGeom>
          <a:solidFill>
            <a:srgbClr val="C1BF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3" name="Subtitle 2">
            <a:extLst>
              <a:ext uri="{FF2B5EF4-FFF2-40B4-BE49-F238E27FC236}">
                <a16:creationId xmlns:a16="http://schemas.microsoft.com/office/drawing/2014/main" id="{76A0EC46-5EF5-75AE-F894-74BB36BD6407}"/>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002A53"/>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7" name="Text Placeholder 7">
            <a:extLst>
              <a:ext uri="{FF2B5EF4-FFF2-40B4-BE49-F238E27FC236}">
                <a16:creationId xmlns:a16="http://schemas.microsoft.com/office/drawing/2014/main" id="{7356FEFD-853B-9665-0761-D6A2A81521A6}"/>
              </a:ext>
            </a:extLst>
          </p:cNvPr>
          <p:cNvSpPr>
            <a:spLocks noGrp="1"/>
          </p:cNvSpPr>
          <p:nvPr>
            <p:ph type="body" sz="quarter" idx="13" hasCustomPrompt="1"/>
          </p:nvPr>
        </p:nvSpPr>
        <p:spPr>
          <a:xfrm>
            <a:off x="-1" y="1904091"/>
            <a:ext cx="4349809" cy="1621565"/>
          </a:xfrm>
          <a:solidFill>
            <a:schemeClr val="accent6"/>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a:t>Click to edit Master title style and colour here</a:t>
            </a:r>
            <a:endParaRPr lang="en-US"/>
          </a:p>
        </p:txBody>
      </p:sp>
      <p:pic>
        <p:nvPicPr>
          <p:cNvPr id="6" name="Picture 5" descr="A blue square with white text&#10;&#10;Description automatically generated">
            <a:extLst>
              <a:ext uri="{FF2B5EF4-FFF2-40B4-BE49-F238E27FC236}">
                <a16:creationId xmlns:a16="http://schemas.microsoft.com/office/drawing/2014/main" id="{A3BE081A-DA2E-B234-C0F3-106ED54621F2}"/>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184541446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EC672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3" name="Subtitle 2">
            <a:extLst>
              <a:ext uri="{FF2B5EF4-FFF2-40B4-BE49-F238E27FC236}">
                <a16:creationId xmlns:a16="http://schemas.microsoft.com/office/drawing/2014/main" id="{26D995A8-9C55-2A09-279C-E47A9CCCB6B7}"/>
              </a:ext>
            </a:extLst>
          </p:cNvPr>
          <p:cNvSpPr>
            <a:spLocks noGrp="1"/>
          </p:cNvSpPr>
          <p:nvPr>
            <p:ph type="subTitle" idx="1"/>
          </p:nvPr>
        </p:nvSpPr>
        <p:spPr>
          <a:xfrm>
            <a:off x="457203" y="3648309"/>
            <a:ext cx="3550776" cy="1003808"/>
          </a:xfrm>
        </p:spPr>
        <p:txBody>
          <a:bodyPr lIns="0" tIns="0" rIns="0" bIns="0">
            <a:normAutofit/>
          </a:bodyPr>
          <a:lstStyle>
            <a:lvl1pPr marL="0" indent="0" algn="l">
              <a:buNone/>
              <a:defRPr sz="2503">
                <a:solidFill>
                  <a:srgbClr val="002A53"/>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US"/>
              <a:t>Click to edit Master subtitle style</a:t>
            </a:r>
          </a:p>
        </p:txBody>
      </p:sp>
      <p:sp>
        <p:nvSpPr>
          <p:cNvPr id="7" name="Text Placeholder 7">
            <a:extLst>
              <a:ext uri="{FF2B5EF4-FFF2-40B4-BE49-F238E27FC236}">
                <a16:creationId xmlns:a16="http://schemas.microsoft.com/office/drawing/2014/main" id="{9F263C04-6E3C-DAA4-2CE1-2397A445E571}"/>
              </a:ext>
            </a:extLst>
          </p:cNvPr>
          <p:cNvSpPr>
            <a:spLocks noGrp="1"/>
          </p:cNvSpPr>
          <p:nvPr>
            <p:ph type="body" sz="quarter" idx="13" hasCustomPrompt="1"/>
          </p:nvPr>
        </p:nvSpPr>
        <p:spPr>
          <a:xfrm>
            <a:off x="-1" y="1904091"/>
            <a:ext cx="4349809" cy="1621565"/>
          </a:xfrm>
          <a:solidFill>
            <a:srgbClr val="E3EAF6"/>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rgbClr val="002A53"/>
                </a:solidFill>
              </a:defRPr>
            </a:lvl1pPr>
          </a:lstStyle>
          <a:p>
            <a:pPr lvl="0"/>
            <a:r>
              <a:rPr lang="en-GB"/>
              <a:t>Click to edit Master title style and colour here</a:t>
            </a:r>
            <a:endParaRPr lang="en-US"/>
          </a:p>
        </p:txBody>
      </p:sp>
      <p:pic>
        <p:nvPicPr>
          <p:cNvPr id="9" name="Picture 8" descr="A blue square with white text&#10;&#10;Description automatically generated">
            <a:extLst>
              <a:ext uri="{FF2B5EF4-FFF2-40B4-BE49-F238E27FC236}">
                <a16:creationId xmlns:a16="http://schemas.microsoft.com/office/drawing/2014/main" id="{564DCB2A-CCA6-9DB6-F25A-63536F6658C6}"/>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27602996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E233B9-49F2-372B-0297-57D5939A3062}"/>
              </a:ext>
            </a:extLst>
          </p:cNvPr>
          <p:cNvSpPr>
            <a:spLocks noGrp="1"/>
          </p:cNvSpPr>
          <p:nvPr>
            <p:ph type="pic" sz="quarter" idx="10"/>
          </p:nvPr>
        </p:nvSpPr>
        <p:spPr>
          <a:xfrm>
            <a:off x="2650733" y="0"/>
            <a:ext cx="6493266" cy="5143500"/>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3" name="Text Placeholder 7">
            <a:extLst>
              <a:ext uri="{FF2B5EF4-FFF2-40B4-BE49-F238E27FC236}">
                <a16:creationId xmlns:a16="http://schemas.microsoft.com/office/drawing/2014/main" id="{9CD19E6E-2FC8-921A-5CB7-0F665212AE97}"/>
              </a:ext>
            </a:extLst>
          </p:cNvPr>
          <p:cNvSpPr>
            <a:spLocks noGrp="1"/>
          </p:cNvSpPr>
          <p:nvPr>
            <p:ph type="body" sz="quarter" idx="13" hasCustomPrompt="1"/>
          </p:nvPr>
        </p:nvSpPr>
        <p:spPr>
          <a:xfrm>
            <a:off x="-1" y="3054805"/>
            <a:ext cx="4349809" cy="1621565"/>
          </a:xfrm>
          <a:solidFill>
            <a:schemeClr val="tx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pic>
        <p:nvPicPr>
          <p:cNvPr id="4" name="Picture 3">
            <a:extLst>
              <a:ext uri="{FF2B5EF4-FFF2-40B4-BE49-F238E27FC236}">
                <a16:creationId xmlns:a16="http://schemas.microsoft.com/office/drawing/2014/main" id="{DC4655A7-783D-5143-AF93-D84E3658F3D9}"/>
              </a:ext>
            </a:extLst>
          </p:cNvPr>
          <p:cNvPicPr>
            <a:picLocks noGrp="1" noRot="1" noChangeAspect="1" noMove="1" noResize="1" noEditPoints="1" noAdjustHandles="1" noChangeArrowheads="1" noChangeShapeType="1" noCrop="1"/>
          </p:cNvPicPr>
          <p:nvPr userDrawn="1"/>
        </p:nvPicPr>
        <p:blipFill>
          <a:blip r:embed="rId2"/>
          <a:srcRect l="-17485" t="-11287" r="-20152" b="-13957"/>
          <a:stretch/>
        </p:blipFill>
        <p:spPr>
          <a:xfrm>
            <a:off x="-20549" y="174662"/>
            <a:ext cx="2178609" cy="1038937"/>
          </a:xfrm>
          <a:prstGeom prst="rect">
            <a:avLst/>
          </a:prstGeom>
        </p:spPr>
      </p:pic>
    </p:spTree>
    <p:extLst>
      <p:ext uri="{BB962C8B-B14F-4D97-AF65-F5344CB8AC3E}">
        <p14:creationId xmlns:p14="http://schemas.microsoft.com/office/powerpoint/2010/main" val="36175151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9" userDrawn="1">
          <p15:clr>
            <a:srgbClr val="FBAE40"/>
          </p15:clr>
        </p15:guide>
        <p15:guide id="2" pos="2880">
          <p15:clr>
            <a:srgbClr val="FBAE40"/>
          </p15:clr>
        </p15:guide>
        <p15:guide id="3" orient="horz" pos="69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4"/>
            <a:ext cx="8605838" cy="994172"/>
          </a:xfrm>
        </p:spPr>
        <p:txBody>
          <a:bodyPr>
            <a:normAutofit/>
          </a:bodyPr>
          <a:lstStyle>
            <a:lvl1pPr algn="l">
              <a:defRPr sz="2600" b="1" i="0" kern="1200" spc="0">
                <a:solidFill>
                  <a:srgbClr val="002A53"/>
                </a:solidFill>
                <a:latin typeface="+mj-lt"/>
                <a:cs typeface="Arial Black" panose="020B0604020202020204" pitchFamily="34" charset="0"/>
              </a:defRPr>
            </a:lvl1pPr>
          </a:lstStyle>
          <a:p>
            <a:r>
              <a:rPr lang="en-US"/>
              <a:t>Click to edit Master title style</a:t>
            </a:r>
            <a:endParaRPr lang="en-US" dirty="0"/>
          </a:p>
        </p:txBody>
      </p:sp>
      <p:sp>
        <p:nvSpPr>
          <p:cNvPr id="10" name="Content Placeholder 9"/>
          <p:cNvSpPr>
            <a:spLocks noGrp="1"/>
          </p:cNvSpPr>
          <p:nvPr>
            <p:ph sz="quarter" idx="13"/>
          </p:nvPr>
        </p:nvSpPr>
        <p:spPr>
          <a:xfrm>
            <a:off x="250825" y="1402773"/>
            <a:ext cx="8605838" cy="2928722"/>
          </a:xfrm>
        </p:spPr>
        <p:txBody>
          <a:bodyPr>
            <a:normAutofit/>
          </a:bodyPr>
          <a:lstStyle>
            <a:lvl1pPr marL="285750" indent="-285750">
              <a:buFont typeface="Arial" panose="020B0604020202020204" pitchFamily="34" charset="0"/>
              <a:buChar char="•"/>
              <a:defRPr sz="1400" b="0" i="0">
                <a:solidFill>
                  <a:schemeClr val="tx1"/>
                </a:solidFill>
                <a:latin typeface="Arial"/>
                <a:cs typeface="Arial"/>
              </a:defRPr>
            </a:lvl1pPr>
            <a:lvl2pPr marL="758949" indent="-285750">
              <a:buFont typeface="Arial" panose="020B0604020202020204" pitchFamily="34" charset="0"/>
              <a:buChar char="•"/>
              <a:defRPr sz="1400" b="0" i="0">
                <a:solidFill>
                  <a:schemeClr val="tx1"/>
                </a:solidFill>
                <a:latin typeface="Arial"/>
                <a:cs typeface="Arial"/>
              </a:defRPr>
            </a:lvl2pPr>
            <a:lvl3pPr marL="1232148" indent="-285750">
              <a:buFont typeface="Arial" panose="020B0604020202020204" pitchFamily="34" charset="0"/>
              <a:buChar char="•"/>
              <a:defRPr sz="1400" b="0" i="0">
                <a:solidFill>
                  <a:schemeClr val="tx1"/>
                </a:solidFill>
                <a:latin typeface="Arial"/>
                <a:cs typeface="Arial"/>
              </a:defRPr>
            </a:lvl3pPr>
            <a:lvl4pPr marL="1705345" indent="-285750">
              <a:buFont typeface="Arial" panose="020B0604020202020204" pitchFamily="34" charset="0"/>
              <a:buChar char="•"/>
              <a:defRPr sz="1400" b="0" i="0">
                <a:solidFill>
                  <a:schemeClr val="tx1"/>
                </a:solidFill>
                <a:latin typeface="Arial"/>
                <a:cs typeface="Arial"/>
              </a:defRPr>
            </a:lvl4pPr>
            <a:lvl5pPr marL="2178544" indent="-285750">
              <a:buFont typeface="Arial" panose="020B0604020202020204" pitchFamily="34" charset="0"/>
              <a:buChar char="•"/>
              <a:defRPr sz="1400" b="0" i="0">
                <a:solidFill>
                  <a:srgbClr val="002A53"/>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a:extLst>
              <a:ext uri="{FF2B5EF4-FFF2-40B4-BE49-F238E27FC236}">
                <a16:creationId xmlns:a16="http://schemas.microsoft.com/office/drawing/2014/main" id="{6F507CAB-0241-17CD-7E35-AC528EA90950}"/>
              </a:ext>
            </a:extLst>
          </p:cNvPr>
          <p:cNvSpPr>
            <a:spLocks noGrp="1"/>
          </p:cNvSpPr>
          <p:nvPr>
            <p:ph type="sldNum" sz="quarter" idx="14"/>
          </p:nvPr>
        </p:nvSpPr>
        <p:spPr>
          <a:xfrm>
            <a:off x="7789863" y="4835846"/>
            <a:ext cx="1066800" cy="111136"/>
          </a:xfrm>
          <a:prstGeom prst="rect">
            <a:avLst/>
          </a:prstGeom>
          <a:ln>
            <a:noFill/>
          </a:ln>
        </p:spPr>
        <p:txBody>
          <a:bodyPr lIns="0" tIns="0" rIns="0" bIns="0" anchor="t" anchorCtr="0"/>
          <a:lstStyle>
            <a:lvl1pPr algn="r">
              <a:defRPr sz="963" b="0" i="0">
                <a:solidFill>
                  <a:srgbClr val="002A53"/>
                </a:solidFill>
                <a:latin typeface="Arial"/>
                <a:cs typeface="Arial"/>
              </a:defRPr>
            </a:lvl1pPr>
          </a:lstStyle>
          <a:p>
            <a:fld id="{6E69C4C9-B24F-7644-BBA2-E8BA247FA841}" type="slidenum">
              <a:rPr lang="en-US" smtClean="0"/>
              <a:pPr/>
              <a:t>‹#›</a:t>
            </a:fld>
            <a:endParaRPr lang="en-US"/>
          </a:p>
        </p:txBody>
      </p:sp>
      <p:sp>
        <p:nvSpPr>
          <p:cNvPr id="3" name="TextBox 2">
            <a:extLst>
              <a:ext uri="{FF2B5EF4-FFF2-40B4-BE49-F238E27FC236}">
                <a16:creationId xmlns:a16="http://schemas.microsoft.com/office/drawing/2014/main" id="{7FD43A26-479A-D67D-CA60-F9C1E1BA605A}"/>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extLst>
      <p:ext uri="{BB962C8B-B14F-4D97-AF65-F5344CB8AC3E}">
        <p14:creationId xmlns:p14="http://schemas.microsoft.com/office/powerpoint/2010/main" val="40142760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5E0861-0491-D44A-91CD-A999386F74A1}"/>
              </a:ext>
            </a:extLst>
          </p:cNvPr>
          <p:cNvSpPr/>
          <p:nvPr userDrawn="1"/>
        </p:nvSpPr>
        <p:spPr>
          <a:xfrm>
            <a:off x="0" y="1"/>
            <a:ext cx="9144000" cy="5143500"/>
          </a:xfrm>
          <a:prstGeom prst="rect">
            <a:avLst/>
          </a:prstGeom>
          <a:solidFill>
            <a:srgbClr val="002A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0" name="Title 1"/>
          <p:cNvSpPr>
            <a:spLocks noGrp="1"/>
          </p:cNvSpPr>
          <p:nvPr>
            <p:ph type="title"/>
          </p:nvPr>
        </p:nvSpPr>
        <p:spPr>
          <a:xfrm>
            <a:off x="250825" y="268288"/>
            <a:ext cx="8605838" cy="857250"/>
          </a:xfrm>
        </p:spPr>
        <p:txBody>
          <a:bodyPr>
            <a:normAutofit/>
          </a:bodyPr>
          <a:lstStyle>
            <a:lvl1pPr algn="l">
              <a:defRPr sz="2600" b="1" i="0" kern="1200" spc="0">
                <a:solidFill>
                  <a:srgbClr val="FFFFFF"/>
                </a:solidFill>
                <a:latin typeface="+mj-lt"/>
                <a:cs typeface="Arial Black" panose="020B0604020202020204" pitchFamily="34" charset="0"/>
              </a:defRPr>
            </a:lvl1pPr>
          </a:lstStyle>
          <a:p>
            <a:r>
              <a:rPr lang="en-US"/>
              <a:t>Click to edit Master title style</a:t>
            </a:r>
            <a:endParaRPr lang="en-US" dirty="0"/>
          </a:p>
        </p:txBody>
      </p:sp>
      <p:sp>
        <p:nvSpPr>
          <p:cNvPr id="11" name="Content Placeholder 9"/>
          <p:cNvSpPr>
            <a:spLocks noGrp="1"/>
          </p:cNvSpPr>
          <p:nvPr>
            <p:ph sz="quarter" idx="13"/>
          </p:nvPr>
        </p:nvSpPr>
        <p:spPr>
          <a:xfrm>
            <a:off x="250825" y="1279130"/>
            <a:ext cx="8605838" cy="3114675"/>
          </a:xfrm>
        </p:spPr>
        <p:txBody>
          <a:bodyPr>
            <a:normAutofit/>
          </a:bodyPr>
          <a:lstStyle>
            <a:lvl1pPr>
              <a:defRPr sz="1400" b="0" i="0">
                <a:solidFill>
                  <a:srgbClr val="FFFFFF"/>
                </a:solidFill>
                <a:latin typeface="Arial"/>
                <a:cs typeface="Arial"/>
              </a:defRPr>
            </a:lvl1pPr>
            <a:lvl2pPr>
              <a:defRPr sz="1400" b="0" i="0">
                <a:solidFill>
                  <a:srgbClr val="FFFFFF"/>
                </a:solidFill>
                <a:latin typeface="Arial"/>
                <a:cs typeface="Arial"/>
              </a:defRPr>
            </a:lvl2pPr>
            <a:lvl3pPr>
              <a:defRPr sz="1400" b="0" i="0">
                <a:solidFill>
                  <a:srgbClr val="FFFFFF"/>
                </a:solidFill>
                <a:latin typeface="Arial"/>
                <a:cs typeface="Arial"/>
              </a:defRPr>
            </a:lvl3pPr>
            <a:lvl4pPr>
              <a:defRPr sz="1400" b="0" i="0">
                <a:solidFill>
                  <a:srgbClr val="FFFFFF"/>
                </a:solidFill>
                <a:latin typeface="Arial"/>
                <a:cs typeface="Arial"/>
              </a:defRPr>
            </a:lvl4pPr>
            <a:lvl5pPr>
              <a:defRPr sz="1400" b="0" i="0">
                <a:solidFill>
                  <a:srgbClr val="FFFFFF"/>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4">
            <a:extLst>
              <a:ext uri="{FF2B5EF4-FFF2-40B4-BE49-F238E27FC236}">
                <a16:creationId xmlns:a16="http://schemas.microsoft.com/office/drawing/2014/main" id="{3968362F-FEED-F7B6-451D-80906525309B}"/>
              </a:ext>
            </a:extLst>
          </p:cNvPr>
          <p:cNvSpPr>
            <a:spLocks noGrp="1"/>
          </p:cNvSpPr>
          <p:nvPr>
            <p:ph type="sldNum" sz="quarter" idx="14"/>
          </p:nvPr>
        </p:nvSpPr>
        <p:spPr>
          <a:xfrm>
            <a:off x="7640320"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a:p>
        </p:txBody>
      </p:sp>
      <p:sp>
        <p:nvSpPr>
          <p:cNvPr id="4" name="TextBox 3">
            <a:extLst>
              <a:ext uri="{FF2B5EF4-FFF2-40B4-BE49-F238E27FC236}">
                <a16:creationId xmlns:a16="http://schemas.microsoft.com/office/drawing/2014/main" id="{81811800-EFFD-6229-6E45-FB3C2E7223CD}"/>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139083055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5E0861-0491-D44A-91CD-A999386F74A1}"/>
              </a:ext>
            </a:extLst>
          </p:cNvPr>
          <p:cNvSpPr/>
          <p:nvPr userDrawn="1"/>
        </p:nvSpPr>
        <p:spPr>
          <a:xfrm>
            <a:off x="0" y="1"/>
            <a:ext cx="9144000" cy="5143500"/>
          </a:xfrm>
          <a:prstGeom prst="rect">
            <a:avLst/>
          </a:prstGeom>
          <a:solidFill>
            <a:srgbClr val="E3EA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2" name="Title 1">
            <a:extLst>
              <a:ext uri="{FF2B5EF4-FFF2-40B4-BE49-F238E27FC236}">
                <a16:creationId xmlns:a16="http://schemas.microsoft.com/office/drawing/2014/main" id="{E8547587-7FA1-8531-8DF6-C1B969EBBD36}"/>
              </a:ext>
            </a:extLst>
          </p:cNvPr>
          <p:cNvSpPr>
            <a:spLocks noGrp="1"/>
          </p:cNvSpPr>
          <p:nvPr>
            <p:ph type="title"/>
          </p:nvPr>
        </p:nvSpPr>
        <p:spPr>
          <a:xfrm>
            <a:off x="250825" y="268288"/>
            <a:ext cx="8605838" cy="857250"/>
          </a:xfrm>
        </p:spPr>
        <p:txBody>
          <a:bodyPr>
            <a:normAutofit/>
          </a:bodyPr>
          <a:lstStyle>
            <a:lvl1pPr algn="l">
              <a:defRPr sz="2600" b="1" i="0" kern="1200" spc="0">
                <a:solidFill>
                  <a:schemeClr val="tx1"/>
                </a:solidFill>
                <a:latin typeface="+mj-lt"/>
                <a:cs typeface="Arial Black" panose="020B0604020202020204" pitchFamily="34" charset="0"/>
              </a:defRPr>
            </a:lvl1pPr>
          </a:lstStyle>
          <a:p>
            <a:r>
              <a:rPr lang="en-US"/>
              <a:t>Click to edit Master title style</a:t>
            </a:r>
            <a:endParaRPr lang="en-US" dirty="0"/>
          </a:p>
        </p:txBody>
      </p:sp>
      <p:sp>
        <p:nvSpPr>
          <p:cNvPr id="3" name="Content Placeholder 9">
            <a:extLst>
              <a:ext uri="{FF2B5EF4-FFF2-40B4-BE49-F238E27FC236}">
                <a16:creationId xmlns:a16="http://schemas.microsoft.com/office/drawing/2014/main" id="{8FDF8865-D978-8C27-4367-1BD8D019B6ED}"/>
              </a:ext>
            </a:extLst>
          </p:cNvPr>
          <p:cNvSpPr>
            <a:spLocks noGrp="1"/>
          </p:cNvSpPr>
          <p:nvPr>
            <p:ph sz="quarter" idx="13"/>
          </p:nvPr>
        </p:nvSpPr>
        <p:spPr>
          <a:xfrm>
            <a:off x="250825" y="1279130"/>
            <a:ext cx="8605838" cy="3114675"/>
          </a:xfrm>
        </p:spPr>
        <p:txBody>
          <a:bodyPr>
            <a:normAutofit/>
          </a:bodyPr>
          <a:lstStyle>
            <a:lvl1pPr>
              <a:defRPr sz="1400" b="0" i="0">
                <a:solidFill>
                  <a:schemeClr val="tx1"/>
                </a:solidFill>
                <a:latin typeface="Arial"/>
                <a:cs typeface="Arial"/>
              </a:defRPr>
            </a:lvl1pPr>
            <a:lvl2pPr>
              <a:defRPr sz="1400" b="0" i="0">
                <a:solidFill>
                  <a:schemeClr val="tx1"/>
                </a:solidFill>
                <a:latin typeface="Arial"/>
                <a:cs typeface="Arial"/>
              </a:defRPr>
            </a:lvl2pPr>
            <a:lvl3pPr>
              <a:defRPr sz="1400" b="0" i="0">
                <a:solidFill>
                  <a:schemeClr val="tx1"/>
                </a:solidFill>
                <a:latin typeface="Arial"/>
                <a:cs typeface="Arial"/>
              </a:defRPr>
            </a:lvl3pPr>
            <a:lvl4pPr>
              <a:defRPr sz="1400" b="0" i="0">
                <a:solidFill>
                  <a:schemeClr val="tx1"/>
                </a:solidFill>
                <a:latin typeface="Arial"/>
                <a:cs typeface="Arial"/>
              </a:defRPr>
            </a:lvl4pPr>
            <a:lvl5pPr>
              <a:defRPr sz="1400" b="0" i="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a:extLst>
              <a:ext uri="{FF2B5EF4-FFF2-40B4-BE49-F238E27FC236}">
                <a16:creationId xmlns:a16="http://schemas.microsoft.com/office/drawing/2014/main" id="{5BE7464E-1C57-FCE3-5EB0-0AAC07917CB7}"/>
              </a:ext>
            </a:extLst>
          </p:cNvPr>
          <p:cNvSpPr>
            <a:spLocks noGrp="1"/>
          </p:cNvSpPr>
          <p:nvPr>
            <p:ph type="sldNum" sz="quarter" idx="14"/>
          </p:nvPr>
        </p:nvSpPr>
        <p:spPr>
          <a:xfrm>
            <a:off x="7789863" y="4835846"/>
            <a:ext cx="1066800" cy="111136"/>
          </a:xfrm>
          <a:prstGeom prst="rect">
            <a:avLst/>
          </a:prstGeom>
          <a:ln>
            <a:noFill/>
          </a:ln>
        </p:spPr>
        <p:txBody>
          <a:bodyPr lIns="0" tIns="0" rIns="0" bIns="0" anchor="t" anchorCtr="0"/>
          <a:lstStyle>
            <a:lvl1pPr algn="r">
              <a:defRPr sz="963" b="0" i="0">
                <a:solidFill>
                  <a:schemeClr val="tx1"/>
                </a:solidFill>
                <a:latin typeface="Arial"/>
                <a:cs typeface="Arial"/>
              </a:defRPr>
            </a:lvl1pPr>
          </a:lstStyle>
          <a:p>
            <a:fld id="{6E69C4C9-B24F-7644-BBA2-E8BA247FA841}" type="slidenum">
              <a:rPr lang="en-US" smtClean="0"/>
              <a:pPr/>
              <a:t>‹#›</a:t>
            </a:fld>
            <a:endParaRPr lang="en-US"/>
          </a:p>
        </p:txBody>
      </p:sp>
      <p:sp>
        <p:nvSpPr>
          <p:cNvPr id="6" name="TextBox 5">
            <a:extLst>
              <a:ext uri="{FF2B5EF4-FFF2-40B4-BE49-F238E27FC236}">
                <a16:creationId xmlns:a16="http://schemas.microsoft.com/office/drawing/2014/main" id="{18310A59-F4C5-0038-15A3-819E6D8CEFA6}"/>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extLst>
      <p:ext uri="{BB962C8B-B14F-4D97-AF65-F5344CB8AC3E}">
        <p14:creationId xmlns:p14="http://schemas.microsoft.com/office/powerpoint/2010/main" val="29904944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4"/>
            <a:ext cx="8264525" cy="994172"/>
          </a:xfrm>
        </p:spPr>
        <p:txBody>
          <a:bodyPr>
            <a:normAutofit/>
          </a:bodyPr>
          <a:lstStyle>
            <a:lvl1pPr algn="l">
              <a:defRPr sz="2600" b="1" i="0" kern="1200" spc="0">
                <a:solidFill>
                  <a:schemeClr val="tx1"/>
                </a:solidFill>
                <a:latin typeface="+mj-lt"/>
                <a:cs typeface="Arial Black" panose="020B0604020202020204" pitchFamily="34" charset="0"/>
              </a:defRPr>
            </a:lvl1pPr>
          </a:lstStyle>
          <a:p>
            <a:r>
              <a:rPr lang="en-US"/>
              <a:t>Click to edit Master title style</a:t>
            </a:r>
            <a:endParaRPr lang="en-US" dirty="0"/>
          </a:p>
        </p:txBody>
      </p:sp>
      <p:sp>
        <p:nvSpPr>
          <p:cNvPr id="8" name="Content Placeholder 2"/>
          <p:cNvSpPr>
            <a:spLocks noGrp="1"/>
          </p:cNvSpPr>
          <p:nvPr>
            <p:ph sz="half" idx="1" hasCustomPrompt="1"/>
          </p:nvPr>
        </p:nvSpPr>
        <p:spPr>
          <a:xfrm>
            <a:off x="250825" y="1475509"/>
            <a:ext cx="4145911" cy="3019704"/>
          </a:xfrm>
        </p:spPr>
        <p:txBody>
          <a:bodyPr>
            <a:normAutofit/>
          </a:bodyPr>
          <a:lstStyle>
            <a:lvl1pPr marL="0" indent="0">
              <a:buNone/>
              <a:defRPr sz="1400">
                <a:solidFill>
                  <a:srgbClr val="002A53"/>
                </a:solidFill>
              </a:defRPr>
            </a:lvl1pPr>
            <a:lvl2pPr marL="473199" indent="0">
              <a:buNone/>
              <a:defRPr sz="1476">
                <a:solidFill>
                  <a:srgbClr val="002A53"/>
                </a:solidFill>
              </a:defRPr>
            </a:lvl2pPr>
            <a:lvl3pPr marL="946398" indent="0">
              <a:buNone/>
              <a:defRPr sz="1476">
                <a:solidFill>
                  <a:srgbClr val="002A53"/>
                </a:solidFill>
              </a:defRPr>
            </a:lvl3pPr>
            <a:lvl4pPr marL="1419595" indent="0">
              <a:buNone/>
              <a:defRPr sz="1476">
                <a:solidFill>
                  <a:srgbClr val="002A53"/>
                </a:solidFill>
              </a:defRPr>
            </a:lvl4pPr>
            <a:lvl5pPr marL="1892794" indent="0">
              <a:buNone/>
              <a:defRPr sz="1476">
                <a:solidFill>
                  <a:srgbClr val="002A53"/>
                </a:solidFill>
              </a:defRPr>
            </a:lvl5pPr>
          </a:lstStyle>
          <a:p>
            <a:pPr lvl="0"/>
            <a:r>
              <a:rPr lang="en-GB" dirty="0"/>
              <a:t>Body text</a:t>
            </a:r>
            <a:endParaRPr lang="en-US" dirty="0"/>
          </a:p>
        </p:txBody>
      </p:sp>
      <p:sp>
        <p:nvSpPr>
          <p:cNvPr id="9" name="Content Placeholder 3"/>
          <p:cNvSpPr>
            <a:spLocks noGrp="1"/>
          </p:cNvSpPr>
          <p:nvPr>
            <p:ph sz="half" idx="2"/>
          </p:nvPr>
        </p:nvSpPr>
        <p:spPr>
          <a:xfrm>
            <a:off x="4747266" y="1475507"/>
            <a:ext cx="4109397" cy="3019705"/>
          </a:xfrm>
        </p:spPr>
        <p:txBody>
          <a:bodyPr>
            <a:normAutofit/>
          </a:bodyPr>
          <a:lstStyle>
            <a:lvl1pPr>
              <a:defRPr sz="1400">
                <a:solidFill>
                  <a:srgbClr val="002A53"/>
                </a:solidFill>
              </a:defRPr>
            </a:lvl1pPr>
            <a:lvl2pPr>
              <a:defRPr sz="1400">
                <a:solidFill>
                  <a:srgbClr val="002A53"/>
                </a:solidFill>
              </a:defRPr>
            </a:lvl2pPr>
            <a:lvl3pPr>
              <a:defRPr sz="1400">
                <a:solidFill>
                  <a:srgbClr val="002A53"/>
                </a:solidFill>
              </a:defRPr>
            </a:lvl3pPr>
            <a:lvl4pPr>
              <a:defRPr sz="1400">
                <a:solidFill>
                  <a:srgbClr val="002A53"/>
                </a:solidFill>
              </a:defRPr>
            </a:lvl4pPr>
            <a:lvl5pPr>
              <a:defRPr sz="1400">
                <a:solidFill>
                  <a:srgbClr val="002A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4">
            <a:extLst>
              <a:ext uri="{FF2B5EF4-FFF2-40B4-BE49-F238E27FC236}">
                <a16:creationId xmlns:a16="http://schemas.microsoft.com/office/drawing/2014/main" id="{C7C49536-B4E1-7ADE-1649-214109CD3946}"/>
              </a:ext>
            </a:extLst>
          </p:cNvPr>
          <p:cNvSpPr>
            <a:spLocks noGrp="1"/>
          </p:cNvSpPr>
          <p:nvPr>
            <p:ph type="sldNum" sz="quarter" idx="14"/>
          </p:nvPr>
        </p:nvSpPr>
        <p:spPr>
          <a:xfrm>
            <a:off x="7640320" y="4835846"/>
            <a:ext cx="1066800" cy="111136"/>
          </a:xfrm>
          <a:prstGeom prst="rect">
            <a:avLst/>
          </a:prstGeom>
          <a:ln>
            <a:noFill/>
          </a:ln>
        </p:spPr>
        <p:txBody>
          <a:bodyPr lIns="0" tIns="0" rIns="0" bIns="0" anchor="t" anchorCtr="0"/>
          <a:lstStyle>
            <a:lvl1pPr algn="r">
              <a:defRPr sz="963" b="0" i="0">
                <a:solidFill>
                  <a:srgbClr val="002A53"/>
                </a:solidFill>
                <a:latin typeface="Arial"/>
                <a:cs typeface="Arial"/>
              </a:defRPr>
            </a:lvl1pPr>
          </a:lstStyle>
          <a:p>
            <a:fld id="{6E69C4C9-B24F-7644-BBA2-E8BA247FA841}" type="slidenum">
              <a:rPr lang="en-US" smtClean="0"/>
              <a:pPr/>
              <a:t>‹#›</a:t>
            </a:fld>
            <a:endParaRPr lang="en-US"/>
          </a:p>
        </p:txBody>
      </p:sp>
      <p:sp>
        <p:nvSpPr>
          <p:cNvPr id="5" name="TextBox 4">
            <a:extLst>
              <a:ext uri="{FF2B5EF4-FFF2-40B4-BE49-F238E27FC236}">
                <a16:creationId xmlns:a16="http://schemas.microsoft.com/office/drawing/2014/main" id="{81A00719-DB2A-3125-79F6-5F9B35D2AA43}"/>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4"/>
            <a:ext cx="8264525" cy="994172"/>
          </a:xfrm>
        </p:spPr>
        <p:txBody>
          <a:bodyPr>
            <a:normAutofit/>
          </a:bodyPr>
          <a:lstStyle>
            <a:lvl1pPr algn="l">
              <a:defRPr sz="2600" b="1" i="0" kern="1200" spc="0">
                <a:solidFill>
                  <a:srgbClr val="51C1E1"/>
                </a:solidFill>
                <a:latin typeface="+mj-lt"/>
                <a:cs typeface="Arial Black" panose="020B0604020202020204" pitchFamily="34" charset="0"/>
              </a:defRPr>
            </a:lvl1pPr>
          </a:lstStyle>
          <a:p>
            <a:r>
              <a:rPr lang="en-US"/>
              <a:t>Click to edit Master title style</a:t>
            </a:r>
            <a:endParaRPr lang="en-US" dirty="0"/>
          </a:p>
        </p:txBody>
      </p:sp>
      <p:sp>
        <p:nvSpPr>
          <p:cNvPr id="3" name="Slide Number Placeholder 4">
            <a:extLst>
              <a:ext uri="{FF2B5EF4-FFF2-40B4-BE49-F238E27FC236}">
                <a16:creationId xmlns:a16="http://schemas.microsoft.com/office/drawing/2014/main" id="{C7C49536-B4E1-7ADE-1649-214109CD3946}"/>
              </a:ext>
            </a:extLst>
          </p:cNvPr>
          <p:cNvSpPr>
            <a:spLocks noGrp="1"/>
          </p:cNvSpPr>
          <p:nvPr>
            <p:ph type="sldNum" sz="quarter" idx="14"/>
          </p:nvPr>
        </p:nvSpPr>
        <p:spPr>
          <a:xfrm>
            <a:off x="7640320" y="4835846"/>
            <a:ext cx="1066800" cy="111136"/>
          </a:xfrm>
          <a:prstGeom prst="rect">
            <a:avLst/>
          </a:prstGeom>
          <a:ln>
            <a:noFill/>
          </a:ln>
        </p:spPr>
        <p:txBody>
          <a:bodyPr lIns="0" tIns="0" rIns="0" bIns="0" anchor="t" anchorCtr="0"/>
          <a:lstStyle>
            <a:lvl1pPr algn="r">
              <a:defRPr sz="963" b="0" i="0">
                <a:solidFill>
                  <a:srgbClr val="002A53"/>
                </a:solidFill>
                <a:latin typeface="Arial"/>
                <a:cs typeface="Arial"/>
              </a:defRPr>
            </a:lvl1pPr>
          </a:lstStyle>
          <a:p>
            <a:fld id="{6E69C4C9-B24F-7644-BBA2-E8BA247FA841}" type="slidenum">
              <a:rPr lang="en-US" smtClean="0"/>
              <a:pPr/>
              <a:t>‹#›</a:t>
            </a:fld>
            <a:endParaRPr lang="en-US"/>
          </a:p>
        </p:txBody>
      </p:sp>
      <p:sp>
        <p:nvSpPr>
          <p:cNvPr id="5" name="Content Placeholder 2">
            <a:extLst>
              <a:ext uri="{FF2B5EF4-FFF2-40B4-BE49-F238E27FC236}">
                <a16:creationId xmlns:a16="http://schemas.microsoft.com/office/drawing/2014/main" id="{E0114EC6-DCC2-929E-DB59-BE0C22CFA57C}"/>
              </a:ext>
            </a:extLst>
          </p:cNvPr>
          <p:cNvSpPr>
            <a:spLocks noGrp="1"/>
          </p:cNvSpPr>
          <p:nvPr>
            <p:ph sz="half" idx="1" hasCustomPrompt="1"/>
          </p:nvPr>
        </p:nvSpPr>
        <p:spPr>
          <a:xfrm>
            <a:off x="250825" y="1475509"/>
            <a:ext cx="4145911" cy="3019704"/>
          </a:xfrm>
        </p:spPr>
        <p:txBody>
          <a:bodyPr>
            <a:normAutofit/>
          </a:bodyPr>
          <a:lstStyle>
            <a:lvl1pPr marL="0" indent="0">
              <a:buNone/>
              <a:defRPr sz="1400">
                <a:solidFill>
                  <a:srgbClr val="002A53"/>
                </a:solidFill>
              </a:defRPr>
            </a:lvl1pPr>
            <a:lvl2pPr marL="473199" indent="0">
              <a:buNone/>
              <a:defRPr sz="1476">
                <a:solidFill>
                  <a:srgbClr val="002A53"/>
                </a:solidFill>
              </a:defRPr>
            </a:lvl2pPr>
            <a:lvl3pPr marL="946398" indent="0">
              <a:buNone/>
              <a:defRPr sz="1476">
                <a:solidFill>
                  <a:srgbClr val="002A53"/>
                </a:solidFill>
              </a:defRPr>
            </a:lvl3pPr>
            <a:lvl4pPr marL="1419595" indent="0">
              <a:buNone/>
              <a:defRPr sz="1476">
                <a:solidFill>
                  <a:srgbClr val="002A53"/>
                </a:solidFill>
              </a:defRPr>
            </a:lvl4pPr>
            <a:lvl5pPr marL="1892794" indent="0">
              <a:buNone/>
              <a:defRPr sz="1476">
                <a:solidFill>
                  <a:srgbClr val="002A53"/>
                </a:solidFill>
              </a:defRPr>
            </a:lvl5pPr>
          </a:lstStyle>
          <a:p>
            <a:pPr lvl="0"/>
            <a:r>
              <a:rPr lang="en-GB" dirty="0"/>
              <a:t>Body text</a:t>
            </a:r>
            <a:endParaRPr lang="en-US" dirty="0"/>
          </a:p>
        </p:txBody>
      </p:sp>
      <p:sp>
        <p:nvSpPr>
          <p:cNvPr id="6" name="Content Placeholder 3">
            <a:extLst>
              <a:ext uri="{FF2B5EF4-FFF2-40B4-BE49-F238E27FC236}">
                <a16:creationId xmlns:a16="http://schemas.microsoft.com/office/drawing/2014/main" id="{A64472DC-5C6E-2C54-54EA-7E02C8AFADA7}"/>
              </a:ext>
            </a:extLst>
          </p:cNvPr>
          <p:cNvSpPr>
            <a:spLocks noGrp="1"/>
          </p:cNvSpPr>
          <p:nvPr>
            <p:ph sz="half" idx="2"/>
          </p:nvPr>
        </p:nvSpPr>
        <p:spPr>
          <a:xfrm>
            <a:off x="4747266" y="1475507"/>
            <a:ext cx="4109397" cy="3019705"/>
          </a:xfrm>
        </p:spPr>
        <p:txBody>
          <a:bodyPr>
            <a:normAutofit/>
          </a:bodyPr>
          <a:lstStyle>
            <a:lvl1pPr>
              <a:defRPr sz="1400">
                <a:solidFill>
                  <a:srgbClr val="002A53"/>
                </a:solidFill>
              </a:defRPr>
            </a:lvl1pPr>
            <a:lvl2pPr>
              <a:defRPr sz="1400">
                <a:solidFill>
                  <a:srgbClr val="002A53"/>
                </a:solidFill>
              </a:defRPr>
            </a:lvl2pPr>
            <a:lvl3pPr>
              <a:defRPr sz="1400">
                <a:solidFill>
                  <a:srgbClr val="002A53"/>
                </a:solidFill>
              </a:defRPr>
            </a:lvl3pPr>
            <a:lvl4pPr>
              <a:defRPr sz="1400">
                <a:solidFill>
                  <a:srgbClr val="002A53"/>
                </a:solidFill>
              </a:defRPr>
            </a:lvl4pPr>
            <a:lvl5pPr>
              <a:defRPr sz="1400">
                <a:solidFill>
                  <a:srgbClr val="002A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7C84467D-0108-A27B-0882-4C7E5AF584C5}"/>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extLst>
      <p:ext uri="{BB962C8B-B14F-4D97-AF65-F5344CB8AC3E}">
        <p14:creationId xmlns:p14="http://schemas.microsoft.com/office/powerpoint/2010/main" val="20523527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5"/>
            <a:ext cx="8605838" cy="876298"/>
          </a:xfrm>
        </p:spPr>
        <p:txBody>
          <a:bodyPr>
            <a:normAutofit/>
          </a:bodyPr>
          <a:lstStyle>
            <a:lvl1pPr algn="l">
              <a:defRPr sz="2600" b="1" i="0" kern="1200" spc="0">
                <a:solidFill>
                  <a:srgbClr val="709B8E"/>
                </a:solidFill>
                <a:latin typeface="+mj-lt"/>
                <a:cs typeface="Arial Black" panose="020B0604020202020204" pitchFamily="34" charset="0"/>
              </a:defRPr>
            </a:lvl1pPr>
          </a:lstStyle>
          <a:p>
            <a:r>
              <a:rPr lang="en-US"/>
              <a:t>Click to edit Master title style</a:t>
            </a:r>
            <a:endParaRPr lang="en-US" dirty="0"/>
          </a:p>
        </p:txBody>
      </p:sp>
      <p:sp>
        <p:nvSpPr>
          <p:cNvPr id="8" name="Content Placeholder 2"/>
          <p:cNvSpPr>
            <a:spLocks noGrp="1"/>
          </p:cNvSpPr>
          <p:nvPr>
            <p:ph sz="half" idx="1" hasCustomPrompt="1"/>
          </p:nvPr>
        </p:nvSpPr>
        <p:spPr>
          <a:xfrm>
            <a:off x="250827" y="1633534"/>
            <a:ext cx="4139991" cy="2861679"/>
          </a:xfrm>
        </p:spPr>
        <p:txBody>
          <a:bodyPr>
            <a:normAutofit/>
          </a:bodyPr>
          <a:lstStyle>
            <a:lvl1pPr marL="0" indent="0">
              <a:buNone/>
              <a:defRPr sz="1400">
                <a:solidFill>
                  <a:srgbClr val="002A53"/>
                </a:solidFill>
              </a:defRPr>
            </a:lvl1pPr>
            <a:lvl2pPr marL="473199" indent="0">
              <a:buNone/>
              <a:defRPr sz="1476">
                <a:solidFill>
                  <a:srgbClr val="002A53"/>
                </a:solidFill>
              </a:defRPr>
            </a:lvl2pPr>
            <a:lvl3pPr marL="946398" indent="0">
              <a:buNone/>
              <a:defRPr sz="1476">
                <a:solidFill>
                  <a:srgbClr val="002A53"/>
                </a:solidFill>
              </a:defRPr>
            </a:lvl3pPr>
            <a:lvl4pPr marL="1419595" indent="0">
              <a:buNone/>
              <a:defRPr sz="1476">
                <a:solidFill>
                  <a:srgbClr val="002A53"/>
                </a:solidFill>
              </a:defRPr>
            </a:lvl4pPr>
            <a:lvl5pPr marL="1892794" indent="0">
              <a:buNone/>
              <a:defRPr sz="1476">
                <a:solidFill>
                  <a:srgbClr val="002A53"/>
                </a:solidFill>
              </a:defRPr>
            </a:lvl5pPr>
          </a:lstStyle>
          <a:p>
            <a:pPr lvl="0"/>
            <a:r>
              <a:rPr lang="en-GB" dirty="0"/>
              <a:t>Body text</a:t>
            </a:r>
            <a:endParaRPr lang="en-US" dirty="0"/>
          </a:p>
        </p:txBody>
      </p:sp>
      <p:sp>
        <p:nvSpPr>
          <p:cNvPr id="9" name="Content Placeholder 3"/>
          <p:cNvSpPr>
            <a:spLocks noGrp="1"/>
          </p:cNvSpPr>
          <p:nvPr>
            <p:ph sz="half" idx="2"/>
          </p:nvPr>
        </p:nvSpPr>
        <p:spPr>
          <a:xfrm>
            <a:off x="4753183" y="1633534"/>
            <a:ext cx="4103480" cy="2861679"/>
          </a:xfrm>
        </p:spPr>
        <p:txBody>
          <a:bodyPr>
            <a:normAutofit/>
          </a:bodyPr>
          <a:lstStyle>
            <a:lvl1pPr>
              <a:defRPr sz="1400">
                <a:solidFill>
                  <a:srgbClr val="002A53"/>
                </a:solidFill>
              </a:defRPr>
            </a:lvl1pPr>
            <a:lvl2pPr>
              <a:defRPr sz="1400">
                <a:solidFill>
                  <a:srgbClr val="002A53"/>
                </a:solidFill>
              </a:defRPr>
            </a:lvl2pPr>
            <a:lvl3pPr>
              <a:defRPr sz="1400">
                <a:solidFill>
                  <a:srgbClr val="002A53"/>
                </a:solidFill>
              </a:defRPr>
            </a:lvl3pPr>
            <a:lvl4pPr>
              <a:defRPr sz="1400">
                <a:solidFill>
                  <a:srgbClr val="002A53"/>
                </a:solidFill>
              </a:defRPr>
            </a:lvl4pPr>
            <a:lvl5pPr>
              <a:defRPr sz="1400">
                <a:solidFill>
                  <a:srgbClr val="002A5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p:nvPr>
        </p:nvSpPr>
        <p:spPr>
          <a:xfrm>
            <a:off x="250827" y="1150143"/>
            <a:ext cx="4139991" cy="396476"/>
          </a:xfrm>
        </p:spPr>
        <p:txBody>
          <a:bodyPr anchor="b"/>
          <a:lstStyle>
            <a:lvl1pPr marL="0" indent="0">
              <a:buNone/>
              <a:defRPr sz="1600" b="1">
                <a:solidFill>
                  <a:srgbClr val="00203F"/>
                </a:solidFill>
              </a:defRPr>
            </a:lvl1pPr>
            <a:lvl2pPr marL="293365" indent="0">
              <a:buNone/>
              <a:defRPr sz="1283" b="1"/>
            </a:lvl2pPr>
            <a:lvl3pPr marL="586731" indent="0">
              <a:buNone/>
              <a:defRPr sz="1155" b="1"/>
            </a:lvl3pPr>
            <a:lvl4pPr marL="880097" indent="0">
              <a:buNone/>
              <a:defRPr sz="1027" b="1"/>
            </a:lvl4pPr>
            <a:lvl5pPr marL="1173461" indent="0">
              <a:buNone/>
              <a:defRPr sz="1027" b="1"/>
            </a:lvl5pPr>
            <a:lvl6pPr marL="1466826" indent="0">
              <a:buNone/>
              <a:defRPr sz="1027" b="1"/>
            </a:lvl6pPr>
            <a:lvl7pPr marL="1760192" indent="0">
              <a:buNone/>
              <a:defRPr sz="1027" b="1"/>
            </a:lvl7pPr>
            <a:lvl8pPr marL="2053558" indent="0">
              <a:buNone/>
              <a:defRPr sz="1027" b="1"/>
            </a:lvl8pPr>
            <a:lvl9pPr marL="2346924" indent="0">
              <a:buNone/>
              <a:defRPr sz="1027" b="1"/>
            </a:lvl9pPr>
          </a:lstStyle>
          <a:p>
            <a:pPr lvl="0"/>
            <a:r>
              <a:rPr lang="en-US"/>
              <a:t>Click to edit Master text styles</a:t>
            </a:r>
          </a:p>
        </p:txBody>
      </p:sp>
      <p:sp>
        <p:nvSpPr>
          <p:cNvPr id="12" name="Text Placeholder 4"/>
          <p:cNvSpPr>
            <a:spLocks noGrp="1"/>
          </p:cNvSpPr>
          <p:nvPr>
            <p:ph type="body" sz="quarter" idx="3"/>
          </p:nvPr>
        </p:nvSpPr>
        <p:spPr>
          <a:xfrm>
            <a:off x="4753183" y="1150143"/>
            <a:ext cx="4103480" cy="396476"/>
          </a:xfrm>
        </p:spPr>
        <p:txBody>
          <a:bodyPr anchor="b"/>
          <a:lstStyle>
            <a:lvl1pPr marL="0" indent="0">
              <a:buNone/>
              <a:defRPr sz="1600" b="1">
                <a:solidFill>
                  <a:srgbClr val="00203F"/>
                </a:solidFill>
              </a:defRPr>
            </a:lvl1pPr>
            <a:lvl2pPr marL="293365" indent="0">
              <a:buNone/>
              <a:defRPr sz="1283" b="1"/>
            </a:lvl2pPr>
            <a:lvl3pPr marL="586731" indent="0">
              <a:buNone/>
              <a:defRPr sz="1155" b="1"/>
            </a:lvl3pPr>
            <a:lvl4pPr marL="880097" indent="0">
              <a:buNone/>
              <a:defRPr sz="1027" b="1"/>
            </a:lvl4pPr>
            <a:lvl5pPr marL="1173461" indent="0">
              <a:buNone/>
              <a:defRPr sz="1027" b="1"/>
            </a:lvl5pPr>
            <a:lvl6pPr marL="1466826" indent="0">
              <a:buNone/>
              <a:defRPr sz="1027" b="1"/>
            </a:lvl6pPr>
            <a:lvl7pPr marL="1760192" indent="0">
              <a:buNone/>
              <a:defRPr sz="1027" b="1"/>
            </a:lvl7pPr>
            <a:lvl8pPr marL="2053558" indent="0">
              <a:buNone/>
              <a:defRPr sz="1027" b="1"/>
            </a:lvl8pPr>
            <a:lvl9pPr marL="2346924" indent="0">
              <a:buNone/>
              <a:defRPr sz="1027" b="1"/>
            </a:lvl9pPr>
          </a:lstStyle>
          <a:p>
            <a:pPr lvl="0"/>
            <a:r>
              <a:rPr lang="en-US"/>
              <a:t>Click to edit Master text styles</a:t>
            </a:r>
          </a:p>
        </p:txBody>
      </p:sp>
      <p:sp>
        <p:nvSpPr>
          <p:cNvPr id="3" name="Slide Number Placeholder 4">
            <a:extLst>
              <a:ext uri="{FF2B5EF4-FFF2-40B4-BE49-F238E27FC236}">
                <a16:creationId xmlns:a16="http://schemas.microsoft.com/office/drawing/2014/main" id="{C365BDD8-C9AC-61B0-AD16-CC02DDC35DA7}"/>
              </a:ext>
            </a:extLst>
          </p:cNvPr>
          <p:cNvSpPr>
            <a:spLocks noGrp="1"/>
          </p:cNvSpPr>
          <p:nvPr>
            <p:ph type="sldNum" sz="quarter" idx="14"/>
          </p:nvPr>
        </p:nvSpPr>
        <p:spPr>
          <a:xfrm>
            <a:off x="7640320" y="4835846"/>
            <a:ext cx="1066800" cy="111136"/>
          </a:xfrm>
          <a:prstGeom prst="rect">
            <a:avLst/>
          </a:prstGeom>
          <a:ln>
            <a:noFill/>
          </a:ln>
        </p:spPr>
        <p:txBody>
          <a:bodyPr lIns="0" tIns="0" rIns="0" bIns="0" anchor="t" anchorCtr="0"/>
          <a:lstStyle>
            <a:lvl1pPr algn="r">
              <a:defRPr sz="963" b="0" i="0">
                <a:solidFill>
                  <a:srgbClr val="002A53"/>
                </a:solidFill>
                <a:latin typeface="Arial"/>
                <a:cs typeface="Arial"/>
              </a:defRPr>
            </a:lvl1pPr>
          </a:lstStyle>
          <a:p>
            <a:fld id="{6E69C4C9-B24F-7644-BBA2-E8BA247FA841}" type="slidenum">
              <a:rPr lang="en-US" smtClean="0"/>
              <a:pPr/>
              <a:t>‹#›</a:t>
            </a:fld>
            <a:endParaRPr lang="en-US"/>
          </a:p>
        </p:txBody>
      </p:sp>
      <p:sp>
        <p:nvSpPr>
          <p:cNvPr id="5" name="TextBox 4">
            <a:extLst>
              <a:ext uri="{FF2B5EF4-FFF2-40B4-BE49-F238E27FC236}">
                <a16:creationId xmlns:a16="http://schemas.microsoft.com/office/drawing/2014/main" id="{D0E7C129-B8BA-B73C-6EA9-072F7A122597}"/>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2934" y="272709"/>
            <a:ext cx="2515149" cy="1659980"/>
          </a:xfrm>
        </p:spPr>
        <p:txBody>
          <a:bodyPr anchor="t" anchorCtr="0">
            <a:noAutofit/>
          </a:bodyPr>
          <a:lstStyle>
            <a:lvl1pPr algn="l">
              <a:defRPr sz="2600" b="1" i="0" kern="1200" spc="0">
                <a:solidFill>
                  <a:schemeClr val="tx1"/>
                </a:solidFill>
                <a:latin typeface="+mj-lt"/>
                <a:cs typeface="Arial Black" panose="020B0604020202020204" pitchFamily="34" charset="0"/>
              </a:defRPr>
            </a:lvl1pPr>
          </a:lstStyle>
          <a:p>
            <a:r>
              <a:rPr lang="en-US"/>
              <a:t>Click to edit Master title style</a:t>
            </a:r>
            <a:endParaRPr lang="en-US" dirty="0"/>
          </a:p>
        </p:txBody>
      </p:sp>
      <p:sp>
        <p:nvSpPr>
          <p:cNvPr id="15" name="Text Placeholder 3"/>
          <p:cNvSpPr>
            <a:spLocks noGrp="1"/>
          </p:cNvSpPr>
          <p:nvPr>
            <p:ph type="body" sz="half" idx="15"/>
          </p:nvPr>
        </p:nvSpPr>
        <p:spPr>
          <a:xfrm>
            <a:off x="250825" y="2075293"/>
            <a:ext cx="2517258" cy="2486648"/>
          </a:xfrm>
        </p:spPr>
        <p:txBody>
          <a:bodyPr>
            <a:noAutofit/>
          </a:bodyPr>
          <a:lstStyle>
            <a:lvl1pPr marL="0" indent="0">
              <a:buNone/>
              <a:defRPr sz="1600">
                <a:solidFill>
                  <a:srgbClr val="002A53"/>
                </a:solidFill>
              </a:defRPr>
            </a:lvl1pPr>
            <a:lvl2pPr marL="293365" indent="0">
              <a:buNone/>
              <a:defRPr sz="899"/>
            </a:lvl2pPr>
            <a:lvl3pPr marL="586731" indent="0">
              <a:buNone/>
              <a:defRPr sz="771"/>
            </a:lvl3pPr>
            <a:lvl4pPr marL="880097" indent="0">
              <a:buNone/>
              <a:defRPr sz="643"/>
            </a:lvl4pPr>
            <a:lvl5pPr marL="1173461" indent="0">
              <a:buNone/>
              <a:defRPr sz="643"/>
            </a:lvl5pPr>
            <a:lvl6pPr marL="1466826" indent="0">
              <a:buNone/>
              <a:defRPr sz="643"/>
            </a:lvl6pPr>
            <a:lvl7pPr marL="1760192" indent="0">
              <a:buNone/>
              <a:defRPr sz="643"/>
            </a:lvl7pPr>
            <a:lvl8pPr marL="2053558" indent="0">
              <a:buNone/>
              <a:defRPr sz="643"/>
            </a:lvl8pPr>
            <a:lvl9pPr marL="2346924" indent="0">
              <a:buNone/>
              <a:defRPr sz="643"/>
            </a:lvl9pPr>
          </a:lstStyle>
          <a:p>
            <a:pPr lvl="0"/>
            <a:r>
              <a:rPr lang="en-US"/>
              <a:t>Click to edit Master text styles</a:t>
            </a:r>
          </a:p>
        </p:txBody>
      </p:sp>
      <p:sp>
        <p:nvSpPr>
          <p:cNvPr id="3" name="Slide Number Placeholder 4">
            <a:extLst>
              <a:ext uri="{FF2B5EF4-FFF2-40B4-BE49-F238E27FC236}">
                <a16:creationId xmlns:a16="http://schemas.microsoft.com/office/drawing/2014/main" id="{115364E9-A607-2E3E-A944-57E6A987FDA9}"/>
              </a:ext>
            </a:extLst>
          </p:cNvPr>
          <p:cNvSpPr>
            <a:spLocks noGrp="1"/>
          </p:cNvSpPr>
          <p:nvPr>
            <p:ph type="sldNum" sz="quarter" idx="16"/>
          </p:nvPr>
        </p:nvSpPr>
        <p:spPr>
          <a:xfrm>
            <a:off x="7640320" y="4835846"/>
            <a:ext cx="1066800" cy="111136"/>
          </a:xfrm>
          <a:prstGeom prst="rect">
            <a:avLst/>
          </a:prstGeom>
          <a:ln>
            <a:noFill/>
          </a:ln>
        </p:spPr>
        <p:txBody>
          <a:bodyPr lIns="0" tIns="0" rIns="0" bIns="0" anchor="t" anchorCtr="0"/>
          <a:lstStyle>
            <a:lvl1pPr algn="r">
              <a:defRPr sz="963" b="0" i="0">
                <a:solidFill>
                  <a:srgbClr val="002A53"/>
                </a:solidFill>
                <a:latin typeface="Arial"/>
                <a:cs typeface="Arial"/>
              </a:defRPr>
            </a:lvl1pPr>
          </a:lstStyle>
          <a:p>
            <a:fld id="{6E69C4C9-B24F-7644-BBA2-E8BA247FA841}" type="slidenum">
              <a:rPr lang="en-US" smtClean="0"/>
              <a:pPr/>
              <a:t>‹#›</a:t>
            </a:fld>
            <a:endParaRPr lang="en-US"/>
          </a:p>
        </p:txBody>
      </p:sp>
      <p:sp>
        <p:nvSpPr>
          <p:cNvPr id="5" name="Picture Placeholder 2">
            <a:extLst>
              <a:ext uri="{FF2B5EF4-FFF2-40B4-BE49-F238E27FC236}">
                <a16:creationId xmlns:a16="http://schemas.microsoft.com/office/drawing/2014/main" id="{AD85B859-024E-66B1-6F45-7DFE1B02D54B}"/>
              </a:ext>
            </a:extLst>
          </p:cNvPr>
          <p:cNvSpPr>
            <a:spLocks noGrp="1"/>
          </p:cNvSpPr>
          <p:nvPr>
            <p:ph type="pic" sz="quarter" idx="18"/>
          </p:nvPr>
        </p:nvSpPr>
        <p:spPr>
          <a:xfrm>
            <a:off x="3079865" y="272709"/>
            <a:ext cx="5776797" cy="428923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6" name="TextBox 5">
            <a:extLst>
              <a:ext uri="{FF2B5EF4-FFF2-40B4-BE49-F238E27FC236}">
                <a16:creationId xmlns:a16="http://schemas.microsoft.com/office/drawing/2014/main" id="{39151ED8-33F8-588A-688A-473827012CCD}"/>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2934" y="272709"/>
            <a:ext cx="2515149" cy="1659980"/>
          </a:xfrm>
        </p:spPr>
        <p:txBody>
          <a:bodyPr anchor="t" anchorCtr="0">
            <a:noAutofit/>
          </a:bodyPr>
          <a:lstStyle>
            <a:lvl1pPr algn="l">
              <a:defRPr sz="2600" b="1" i="0" kern="1200" spc="0">
                <a:solidFill>
                  <a:srgbClr val="C1BFA6"/>
                </a:solidFill>
                <a:latin typeface="+mj-lt"/>
                <a:cs typeface="Arial Black" panose="020B0604020202020204" pitchFamily="34" charset="0"/>
              </a:defRPr>
            </a:lvl1pPr>
          </a:lstStyle>
          <a:p>
            <a:r>
              <a:rPr lang="en-US"/>
              <a:t>Click to edit Master title style</a:t>
            </a:r>
            <a:endParaRPr lang="en-US" dirty="0"/>
          </a:p>
        </p:txBody>
      </p:sp>
      <p:sp>
        <p:nvSpPr>
          <p:cNvPr id="15" name="Text Placeholder 3"/>
          <p:cNvSpPr>
            <a:spLocks noGrp="1"/>
          </p:cNvSpPr>
          <p:nvPr>
            <p:ph type="body" sz="half" idx="15"/>
          </p:nvPr>
        </p:nvSpPr>
        <p:spPr>
          <a:xfrm>
            <a:off x="250825" y="2075293"/>
            <a:ext cx="2517258" cy="2486648"/>
          </a:xfrm>
        </p:spPr>
        <p:txBody>
          <a:bodyPr>
            <a:noAutofit/>
          </a:bodyPr>
          <a:lstStyle>
            <a:lvl1pPr marL="0" indent="0">
              <a:buNone/>
              <a:defRPr sz="1400">
                <a:solidFill>
                  <a:srgbClr val="002A53"/>
                </a:solidFill>
              </a:defRPr>
            </a:lvl1pPr>
            <a:lvl2pPr marL="293365" indent="0">
              <a:buNone/>
              <a:defRPr sz="899"/>
            </a:lvl2pPr>
            <a:lvl3pPr marL="586731" indent="0">
              <a:buNone/>
              <a:defRPr sz="771"/>
            </a:lvl3pPr>
            <a:lvl4pPr marL="880097" indent="0">
              <a:buNone/>
              <a:defRPr sz="643"/>
            </a:lvl4pPr>
            <a:lvl5pPr marL="1173461" indent="0">
              <a:buNone/>
              <a:defRPr sz="643"/>
            </a:lvl5pPr>
            <a:lvl6pPr marL="1466826" indent="0">
              <a:buNone/>
              <a:defRPr sz="643"/>
            </a:lvl6pPr>
            <a:lvl7pPr marL="1760192" indent="0">
              <a:buNone/>
              <a:defRPr sz="643"/>
            </a:lvl7pPr>
            <a:lvl8pPr marL="2053558" indent="0">
              <a:buNone/>
              <a:defRPr sz="643"/>
            </a:lvl8pPr>
            <a:lvl9pPr marL="2346924" indent="0">
              <a:buNone/>
              <a:defRPr sz="643"/>
            </a:lvl9pPr>
          </a:lstStyle>
          <a:p>
            <a:pPr lvl="0"/>
            <a:r>
              <a:rPr lang="en-US"/>
              <a:t>Click to edit Master text styles</a:t>
            </a:r>
          </a:p>
        </p:txBody>
      </p:sp>
      <p:sp>
        <p:nvSpPr>
          <p:cNvPr id="3" name="Slide Number Placeholder 4">
            <a:extLst>
              <a:ext uri="{FF2B5EF4-FFF2-40B4-BE49-F238E27FC236}">
                <a16:creationId xmlns:a16="http://schemas.microsoft.com/office/drawing/2014/main" id="{115364E9-A607-2E3E-A944-57E6A987FDA9}"/>
              </a:ext>
            </a:extLst>
          </p:cNvPr>
          <p:cNvSpPr>
            <a:spLocks noGrp="1"/>
          </p:cNvSpPr>
          <p:nvPr>
            <p:ph type="sldNum" sz="quarter" idx="16"/>
          </p:nvPr>
        </p:nvSpPr>
        <p:spPr>
          <a:xfrm>
            <a:off x="7640320" y="4835846"/>
            <a:ext cx="1066800" cy="111136"/>
          </a:xfrm>
          <a:prstGeom prst="rect">
            <a:avLst/>
          </a:prstGeom>
          <a:ln>
            <a:noFill/>
          </a:ln>
        </p:spPr>
        <p:txBody>
          <a:bodyPr lIns="0" tIns="0" rIns="0" bIns="0" anchor="t" anchorCtr="0"/>
          <a:lstStyle>
            <a:lvl1pPr algn="r">
              <a:defRPr sz="963" b="0" i="0">
                <a:solidFill>
                  <a:srgbClr val="002A53"/>
                </a:solidFill>
                <a:latin typeface="Arial"/>
                <a:cs typeface="Arial"/>
              </a:defRPr>
            </a:lvl1pPr>
          </a:lstStyle>
          <a:p>
            <a:fld id="{6E69C4C9-B24F-7644-BBA2-E8BA247FA841}" type="slidenum">
              <a:rPr lang="en-US" smtClean="0"/>
              <a:pPr/>
              <a:t>‹#›</a:t>
            </a:fld>
            <a:endParaRPr lang="en-US"/>
          </a:p>
        </p:txBody>
      </p:sp>
      <p:sp>
        <p:nvSpPr>
          <p:cNvPr id="5" name="Picture Placeholder 2">
            <a:extLst>
              <a:ext uri="{FF2B5EF4-FFF2-40B4-BE49-F238E27FC236}">
                <a16:creationId xmlns:a16="http://schemas.microsoft.com/office/drawing/2014/main" id="{DD227252-51B0-4819-4A82-9F29FCD09282}"/>
              </a:ext>
            </a:extLst>
          </p:cNvPr>
          <p:cNvSpPr>
            <a:spLocks noGrp="1"/>
          </p:cNvSpPr>
          <p:nvPr>
            <p:ph type="pic" sz="quarter" idx="18"/>
          </p:nvPr>
        </p:nvSpPr>
        <p:spPr>
          <a:xfrm>
            <a:off x="3079865" y="272709"/>
            <a:ext cx="5776797" cy="428923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6" name="TextBox 5">
            <a:extLst>
              <a:ext uri="{FF2B5EF4-FFF2-40B4-BE49-F238E27FC236}">
                <a16:creationId xmlns:a16="http://schemas.microsoft.com/office/drawing/2014/main" id="{FFA858F1-0B0C-EA32-C4B8-BD3725F888D0}"/>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extLst>
      <p:ext uri="{BB962C8B-B14F-4D97-AF65-F5344CB8AC3E}">
        <p14:creationId xmlns:p14="http://schemas.microsoft.com/office/powerpoint/2010/main" val="3014226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3197915"/>
            <a:ext cx="9144000" cy="1945584"/>
          </a:xfrm>
          <a:prstGeom prst="rect">
            <a:avLst/>
          </a:prstGeom>
          <a:solidFill>
            <a:srgbClr val="C1BF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3576191"/>
            <a:ext cx="3435235" cy="550325"/>
          </a:xfrm>
        </p:spPr>
        <p:txBody>
          <a:bodyPr>
            <a:noAutofit/>
          </a:bodyPr>
          <a:lstStyle>
            <a:lvl1pPr algn="l">
              <a:defRPr sz="2600" b="1" i="0" kern="1200" spc="0">
                <a:solidFill>
                  <a:schemeClr val="bg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268288"/>
            <a:ext cx="3999506" cy="2598573"/>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4644736" y="3569775"/>
            <a:ext cx="4224944" cy="1073900"/>
          </a:xfrm>
        </p:spPr>
        <p:txBody>
          <a:bodyPr>
            <a:normAutofit/>
          </a:bodyPr>
          <a:lstStyle>
            <a:lvl1pPr marL="0" indent="0">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3" name="Picture Placeholder 2">
            <a:extLst>
              <a:ext uri="{FF2B5EF4-FFF2-40B4-BE49-F238E27FC236}">
                <a16:creationId xmlns:a16="http://schemas.microsoft.com/office/drawing/2014/main" id="{D4D28251-24D3-EDE2-0220-5CC5AB9D64AA}"/>
              </a:ext>
            </a:extLst>
          </p:cNvPr>
          <p:cNvSpPr>
            <a:spLocks noGrp="1"/>
          </p:cNvSpPr>
          <p:nvPr>
            <p:ph type="pic" sz="quarter" idx="19"/>
          </p:nvPr>
        </p:nvSpPr>
        <p:spPr>
          <a:xfrm>
            <a:off x="3534354" y="626165"/>
            <a:ext cx="5335326" cy="274709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4" name="Slide Number Placeholder 4">
            <a:extLst>
              <a:ext uri="{FF2B5EF4-FFF2-40B4-BE49-F238E27FC236}">
                <a16:creationId xmlns:a16="http://schemas.microsoft.com/office/drawing/2014/main" id="{106759AB-F3DD-4FA4-63D4-9ED52BBA32ED}"/>
              </a:ext>
            </a:extLst>
          </p:cNvPr>
          <p:cNvSpPr>
            <a:spLocks noGrp="1"/>
          </p:cNvSpPr>
          <p:nvPr>
            <p:ph type="sldNum" sz="quarter" idx="12"/>
          </p:nvPr>
        </p:nvSpPr>
        <p:spPr>
          <a:xfrm>
            <a:off x="7789863"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a:p>
        </p:txBody>
      </p:sp>
      <p:sp>
        <p:nvSpPr>
          <p:cNvPr id="5" name="TextBox 4">
            <a:extLst>
              <a:ext uri="{FF2B5EF4-FFF2-40B4-BE49-F238E27FC236}">
                <a16:creationId xmlns:a16="http://schemas.microsoft.com/office/drawing/2014/main" id="{F776B32C-2517-78F5-3ECB-56EA7689FB1F}"/>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7637853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1885952"/>
            <a:ext cx="9144000" cy="32575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2748407"/>
            <a:ext cx="8229600" cy="550325"/>
          </a:xfrm>
        </p:spPr>
        <p:txBody>
          <a:bodyPr>
            <a:noAutofit/>
          </a:bodyPr>
          <a:lstStyle>
            <a:lvl1pPr algn="l">
              <a:defRPr sz="2888" b="1" i="0" kern="1200" spc="0">
                <a:solidFill>
                  <a:schemeClr val="bg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8601324" cy="237523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20" y="3434391"/>
            <a:ext cx="8229600" cy="1073900"/>
          </a:xfrm>
        </p:spPr>
        <p:txBody>
          <a:bodyPr>
            <a:noAutofit/>
          </a:bodyPr>
          <a:lstStyle>
            <a:lvl1pPr marL="0" indent="0">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3" name="Slide Number Placeholder 4">
            <a:extLst>
              <a:ext uri="{FF2B5EF4-FFF2-40B4-BE49-F238E27FC236}">
                <a16:creationId xmlns:a16="http://schemas.microsoft.com/office/drawing/2014/main" id="{4F7872AC-6AEE-E075-E41D-E65C708840BD}"/>
              </a:ext>
            </a:extLst>
          </p:cNvPr>
          <p:cNvSpPr>
            <a:spLocks noGrp="1"/>
          </p:cNvSpPr>
          <p:nvPr>
            <p:ph type="sldNum" sz="quarter" idx="12"/>
          </p:nvPr>
        </p:nvSpPr>
        <p:spPr>
          <a:xfrm>
            <a:off x="7789863"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a:p>
        </p:txBody>
      </p:sp>
      <p:sp>
        <p:nvSpPr>
          <p:cNvPr id="4" name="TextBox 3">
            <a:extLst>
              <a:ext uri="{FF2B5EF4-FFF2-40B4-BE49-F238E27FC236}">
                <a16:creationId xmlns:a16="http://schemas.microsoft.com/office/drawing/2014/main" id="{87B1039C-5216-E897-EC72-F728406CD2DA}"/>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3651593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E233B9-49F2-372B-0297-57D5939A3062}"/>
              </a:ext>
            </a:extLst>
          </p:cNvPr>
          <p:cNvSpPr>
            <a:spLocks noGrp="1"/>
          </p:cNvSpPr>
          <p:nvPr>
            <p:ph type="pic" sz="quarter" idx="10"/>
          </p:nvPr>
        </p:nvSpPr>
        <p:spPr>
          <a:xfrm>
            <a:off x="2650733" y="0"/>
            <a:ext cx="6493266" cy="5143500"/>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3" name="Text Placeholder 7">
            <a:extLst>
              <a:ext uri="{FF2B5EF4-FFF2-40B4-BE49-F238E27FC236}">
                <a16:creationId xmlns:a16="http://schemas.microsoft.com/office/drawing/2014/main" id="{9CD19E6E-2FC8-921A-5CB7-0F665212AE97}"/>
              </a:ext>
            </a:extLst>
          </p:cNvPr>
          <p:cNvSpPr>
            <a:spLocks noGrp="1"/>
          </p:cNvSpPr>
          <p:nvPr>
            <p:ph type="body" sz="quarter" idx="13" hasCustomPrompt="1"/>
          </p:nvPr>
        </p:nvSpPr>
        <p:spPr>
          <a:xfrm>
            <a:off x="-1" y="3054805"/>
            <a:ext cx="4349809" cy="1621565"/>
          </a:xfrm>
          <a:solidFill>
            <a:schemeClr val="tx1"/>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pic>
        <p:nvPicPr>
          <p:cNvPr id="4" name="Picture 3">
            <a:extLst>
              <a:ext uri="{FF2B5EF4-FFF2-40B4-BE49-F238E27FC236}">
                <a16:creationId xmlns:a16="http://schemas.microsoft.com/office/drawing/2014/main" id="{DC4655A7-783D-5143-AF93-D84E3658F3D9}"/>
              </a:ext>
            </a:extLst>
          </p:cNvPr>
          <p:cNvPicPr>
            <a:picLocks noGrp="1" noRot="1" noChangeAspect="1" noMove="1" noResize="1" noEditPoints="1" noAdjustHandles="1" noChangeArrowheads="1" noChangeShapeType="1" noCrop="1"/>
          </p:cNvPicPr>
          <p:nvPr userDrawn="1"/>
        </p:nvPicPr>
        <p:blipFill>
          <a:blip r:embed="rId2"/>
          <a:srcRect l="-15907" t="-11144" r="-11795" b="-12519"/>
          <a:stretch/>
        </p:blipFill>
        <p:spPr>
          <a:xfrm>
            <a:off x="-20549" y="174662"/>
            <a:ext cx="2178609" cy="1038937"/>
          </a:xfrm>
          <a:prstGeom prst="rect">
            <a:avLst/>
          </a:prstGeom>
        </p:spPr>
      </p:pic>
    </p:spTree>
    <p:extLst>
      <p:ext uri="{BB962C8B-B14F-4D97-AF65-F5344CB8AC3E}">
        <p14:creationId xmlns:p14="http://schemas.microsoft.com/office/powerpoint/2010/main" val="30902330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9" userDrawn="1">
          <p15:clr>
            <a:srgbClr val="FBAE40"/>
          </p15:clr>
        </p15:guide>
        <p15:guide id="2" pos="2880">
          <p15:clr>
            <a:srgbClr val="FBAE40"/>
          </p15:clr>
        </p15:guide>
        <p15:guide id="3" orient="horz" pos="69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1885952"/>
            <a:ext cx="9144000" cy="3257549"/>
          </a:xfrm>
          <a:prstGeom prst="rect">
            <a:avLst/>
          </a:prstGeom>
          <a:solidFill>
            <a:srgbClr val="C1BF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2748407"/>
            <a:ext cx="8229600" cy="550325"/>
          </a:xfrm>
        </p:spPr>
        <p:txBody>
          <a:bodyPr>
            <a:noAutofit/>
          </a:bodyPr>
          <a:lstStyle>
            <a:lvl1pPr algn="l">
              <a:defRPr sz="2600" b="1" i="0" kern="1200" spc="0">
                <a:solidFill>
                  <a:schemeClr val="bg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8601324" cy="237523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20" y="3434391"/>
            <a:ext cx="6174336" cy="1073900"/>
          </a:xfrm>
        </p:spPr>
        <p:txBody>
          <a:bodyPr>
            <a:noAutofit/>
          </a:bodyPr>
          <a:lstStyle>
            <a:lvl1pPr marL="0" indent="0">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3" name="Slide Number Placeholder 4">
            <a:extLst>
              <a:ext uri="{FF2B5EF4-FFF2-40B4-BE49-F238E27FC236}">
                <a16:creationId xmlns:a16="http://schemas.microsoft.com/office/drawing/2014/main" id="{E47995BC-2282-A82A-5922-80561F296B0A}"/>
              </a:ext>
            </a:extLst>
          </p:cNvPr>
          <p:cNvSpPr>
            <a:spLocks noGrp="1"/>
          </p:cNvSpPr>
          <p:nvPr>
            <p:ph type="sldNum" sz="quarter" idx="12"/>
          </p:nvPr>
        </p:nvSpPr>
        <p:spPr>
          <a:xfrm>
            <a:off x="7789863"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a:p>
        </p:txBody>
      </p:sp>
      <p:sp>
        <p:nvSpPr>
          <p:cNvPr id="4" name="TextBox 3">
            <a:extLst>
              <a:ext uri="{FF2B5EF4-FFF2-40B4-BE49-F238E27FC236}">
                <a16:creationId xmlns:a16="http://schemas.microsoft.com/office/drawing/2014/main" id="{E8A36E3F-B94A-1964-DDF2-B77C536A1E5F}"/>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3030008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1885952"/>
            <a:ext cx="9144000" cy="3257549"/>
          </a:xfrm>
          <a:prstGeom prst="rect">
            <a:avLst/>
          </a:prstGeom>
          <a:solidFill>
            <a:srgbClr val="709B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2748406"/>
            <a:ext cx="2735580" cy="826508"/>
          </a:xfrm>
        </p:spPr>
        <p:txBody>
          <a:bodyPr>
            <a:noAutofit/>
          </a:bodyPr>
          <a:lstStyle>
            <a:lvl1pPr algn="l">
              <a:defRPr sz="2600" b="1" i="0" kern="1200" spc="0">
                <a:solidFill>
                  <a:schemeClr val="bg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8601324" cy="237523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20" y="3689898"/>
            <a:ext cx="2735580" cy="939904"/>
          </a:xfrm>
        </p:spPr>
        <p:txBody>
          <a:bodyPr>
            <a:noAutofit/>
          </a:bodyPr>
          <a:lstStyle>
            <a:lvl1pPr marL="0" indent="0">
              <a:buNone/>
              <a:defRPr sz="16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Sub heading</a:t>
            </a:r>
            <a:endParaRPr lang="en-US" dirty="0"/>
          </a:p>
        </p:txBody>
      </p:sp>
      <p:sp>
        <p:nvSpPr>
          <p:cNvPr id="8" name="Content Placeholder 2">
            <a:extLst>
              <a:ext uri="{FF2B5EF4-FFF2-40B4-BE49-F238E27FC236}">
                <a16:creationId xmlns:a16="http://schemas.microsoft.com/office/drawing/2014/main" id="{13E834F2-FBD1-C084-81DB-E1BF1BDAF76D}"/>
              </a:ext>
            </a:extLst>
          </p:cNvPr>
          <p:cNvSpPr>
            <a:spLocks noGrp="1"/>
          </p:cNvSpPr>
          <p:nvPr>
            <p:ph sz="half" idx="20" hasCustomPrompt="1"/>
          </p:nvPr>
        </p:nvSpPr>
        <p:spPr>
          <a:xfrm>
            <a:off x="4572000" y="3286851"/>
            <a:ext cx="1925320" cy="1342951"/>
          </a:xfrm>
        </p:spPr>
        <p:txBody>
          <a:bodyPr/>
          <a:lstStyle>
            <a:lvl1pPr marL="0" indent="0">
              <a:buNone/>
              <a:defRPr/>
            </a:lvl1pPr>
          </a:lstStyle>
          <a:p>
            <a:r>
              <a:rPr lang="en-US" sz="1400" dirty="0">
                <a:solidFill>
                  <a:srgbClr val="FFFFFF"/>
                </a:solidFill>
              </a:rPr>
              <a:t>Body text</a:t>
            </a:r>
          </a:p>
        </p:txBody>
      </p:sp>
      <p:sp>
        <p:nvSpPr>
          <p:cNvPr id="10" name="Content Placeholder 2">
            <a:extLst>
              <a:ext uri="{FF2B5EF4-FFF2-40B4-BE49-F238E27FC236}">
                <a16:creationId xmlns:a16="http://schemas.microsoft.com/office/drawing/2014/main" id="{E3F40CC5-F9E0-6240-01B2-10819AD34BB8}"/>
              </a:ext>
            </a:extLst>
          </p:cNvPr>
          <p:cNvSpPr>
            <a:spLocks noGrp="1"/>
          </p:cNvSpPr>
          <p:nvPr>
            <p:ph sz="half" idx="21" hasCustomPrompt="1"/>
          </p:nvPr>
        </p:nvSpPr>
        <p:spPr>
          <a:xfrm>
            <a:off x="6858000" y="3286851"/>
            <a:ext cx="1925320" cy="1342951"/>
          </a:xfrm>
        </p:spPr>
        <p:txBody>
          <a:bodyPr/>
          <a:lstStyle>
            <a:lvl1pPr marL="0" indent="0">
              <a:buNone/>
              <a:defRPr/>
            </a:lvl1pPr>
          </a:lstStyle>
          <a:p>
            <a:r>
              <a:rPr lang="en-US" sz="1400" dirty="0">
                <a:solidFill>
                  <a:srgbClr val="FFFFFF"/>
                </a:solidFill>
              </a:rPr>
              <a:t>Body text</a:t>
            </a:r>
          </a:p>
        </p:txBody>
      </p:sp>
      <p:sp>
        <p:nvSpPr>
          <p:cNvPr id="3" name="Slide Number Placeholder 4">
            <a:extLst>
              <a:ext uri="{FF2B5EF4-FFF2-40B4-BE49-F238E27FC236}">
                <a16:creationId xmlns:a16="http://schemas.microsoft.com/office/drawing/2014/main" id="{A0072505-35B9-68C0-05C0-6B371AD9AE97}"/>
              </a:ext>
            </a:extLst>
          </p:cNvPr>
          <p:cNvSpPr>
            <a:spLocks noGrp="1"/>
          </p:cNvSpPr>
          <p:nvPr>
            <p:ph type="sldNum" sz="quarter" idx="12"/>
          </p:nvPr>
        </p:nvSpPr>
        <p:spPr>
          <a:xfrm>
            <a:off x="7789863"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a:p>
        </p:txBody>
      </p:sp>
      <p:sp>
        <p:nvSpPr>
          <p:cNvPr id="4" name="TextBox 3">
            <a:extLst>
              <a:ext uri="{FF2B5EF4-FFF2-40B4-BE49-F238E27FC236}">
                <a16:creationId xmlns:a16="http://schemas.microsoft.com/office/drawing/2014/main" id="{C9BB3CE6-0BBA-2B78-DCAD-900A7AB165E7}"/>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430521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1885952"/>
            <a:ext cx="9144000" cy="3257549"/>
          </a:xfrm>
          <a:prstGeom prst="rect">
            <a:avLst/>
          </a:prstGeom>
          <a:solidFill>
            <a:srgbClr val="E3EA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2748406"/>
            <a:ext cx="2735580" cy="826508"/>
          </a:xfrm>
        </p:spPr>
        <p:txBody>
          <a:bodyPr>
            <a:noAutofit/>
          </a:bodyPr>
          <a:lstStyle>
            <a:lvl1pPr algn="l">
              <a:defRPr sz="2600" b="1" i="0" kern="1200" spc="0">
                <a:solidFill>
                  <a:schemeClr val="tx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8601324" cy="237523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9863" y="4835846"/>
            <a:ext cx="1066800" cy="111136"/>
          </a:xfrm>
          <a:prstGeom prst="rect">
            <a:avLst/>
          </a:prstGeom>
          <a:ln>
            <a:noFill/>
          </a:ln>
        </p:spPr>
        <p:txBody>
          <a:bodyPr lIns="0" tIns="0" rIns="0" bIns="0" anchor="t" anchorCtr="0"/>
          <a:lstStyle>
            <a:lvl1pPr algn="r">
              <a:defRPr sz="963" b="0" i="0">
                <a:solidFill>
                  <a:schemeClr val="tx1"/>
                </a:solidFill>
                <a:latin typeface="Arial"/>
                <a:cs typeface="Arial"/>
              </a:defRPr>
            </a:lvl1pPr>
          </a:lstStyle>
          <a:p>
            <a:fld id="{6E69C4C9-B24F-7644-BBA2-E8BA247FA841}" type="slidenum">
              <a:rPr lang="en-US" smtClean="0"/>
              <a:pPr/>
              <a:t>‹#›</a:t>
            </a:fld>
            <a:endParaRPr lang="en-US"/>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20" y="3689898"/>
            <a:ext cx="2735580" cy="939904"/>
          </a:xfrm>
        </p:spPr>
        <p:txBody>
          <a:bodyPr>
            <a:noAutofit/>
          </a:bodyPr>
          <a:lstStyle>
            <a:lvl1pPr marL="0" indent="0">
              <a:buNone/>
              <a:defRPr sz="1600">
                <a:solidFill>
                  <a:schemeClr val="tx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Sub heading</a:t>
            </a:r>
            <a:endParaRPr lang="en-US" dirty="0"/>
          </a:p>
        </p:txBody>
      </p:sp>
      <p:sp>
        <p:nvSpPr>
          <p:cNvPr id="8" name="Content Placeholder 2">
            <a:extLst>
              <a:ext uri="{FF2B5EF4-FFF2-40B4-BE49-F238E27FC236}">
                <a16:creationId xmlns:a16="http://schemas.microsoft.com/office/drawing/2014/main" id="{13E834F2-FBD1-C084-81DB-E1BF1BDAF76D}"/>
              </a:ext>
            </a:extLst>
          </p:cNvPr>
          <p:cNvSpPr>
            <a:spLocks noGrp="1"/>
          </p:cNvSpPr>
          <p:nvPr>
            <p:ph sz="half" idx="20" hasCustomPrompt="1"/>
          </p:nvPr>
        </p:nvSpPr>
        <p:spPr>
          <a:xfrm>
            <a:off x="4572000" y="3286851"/>
            <a:ext cx="1925320" cy="1342951"/>
          </a:xfrm>
        </p:spPr>
        <p:txBody>
          <a:bodyPr/>
          <a:lstStyle>
            <a:lvl1pPr marL="0" indent="0">
              <a:buNone/>
              <a:defRPr>
                <a:solidFill>
                  <a:schemeClr val="tx1"/>
                </a:solidFill>
              </a:defRPr>
            </a:lvl1pPr>
          </a:lstStyle>
          <a:p>
            <a:r>
              <a:rPr lang="en-US" sz="1400" dirty="0">
                <a:solidFill>
                  <a:srgbClr val="FFFFFF"/>
                </a:solidFill>
              </a:rPr>
              <a:t>Body text</a:t>
            </a:r>
          </a:p>
        </p:txBody>
      </p:sp>
      <p:sp>
        <p:nvSpPr>
          <p:cNvPr id="10" name="Content Placeholder 2">
            <a:extLst>
              <a:ext uri="{FF2B5EF4-FFF2-40B4-BE49-F238E27FC236}">
                <a16:creationId xmlns:a16="http://schemas.microsoft.com/office/drawing/2014/main" id="{E3F40CC5-F9E0-6240-01B2-10819AD34BB8}"/>
              </a:ext>
            </a:extLst>
          </p:cNvPr>
          <p:cNvSpPr>
            <a:spLocks noGrp="1"/>
          </p:cNvSpPr>
          <p:nvPr>
            <p:ph sz="half" idx="21" hasCustomPrompt="1"/>
          </p:nvPr>
        </p:nvSpPr>
        <p:spPr>
          <a:xfrm>
            <a:off x="6858000" y="3286851"/>
            <a:ext cx="1925320" cy="1342951"/>
          </a:xfrm>
        </p:spPr>
        <p:txBody>
          <a:bodyPr/>
          <a:lstStyle>
            <a:lvl1pPr marL="0" indent="0">
              <a:buNone/>
              <a:defRPr>
                <a:solidFill>
                  <a:schemeClr val="tx1"/>
                </a:solidFill>
              </a:defRPr>
            </a:lvl1pPr>
          </a:lstStyle>
          <a:p>
            <a:r>
              <a:rPr lang="en-US" sz="1400" dirty="0">
                <a:solidFill>
                  <a:srgbClr val="FFFFFF"/>
                </a:solidFill>
              </a:rPr>
              <a:t>Body text</a:t>
            </a:r>
          </a:p>
        </p:txBody>
      </p:sp>
      <p:sp>
        <p:nvSpPr>
          <p:cNvPr id="3" name="TextBox 2">
            <a:extLst>
              <a:ext uri="{FF2B5EF4-FFF2-40B4-BE49-F238E27FC236}">
                <a16:creationId xmlns:a16="http://schemas.microsoft.com/office/drawing/2014/main" id="{730AB9C1-08F8-6B85-B072-B194A4A4AB1F}"/>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extLst>
      <p:ext uri="{BB962C8B-B14F-4D97-AF65-F5344CB8AC3E}">
        <p14:creationId xmlns:p14="http://schemas.microsoft.com/office/powerpoint/2010/main" val="22364489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 y="2748406"/>
            <a:ext cx="3424844" cy="826508"/>
          </a:xfrm>
        </p:spPr>
        <p:txBody>
          <a:bodyPr>
            <a:noAutofit/>
          </a:bodyPr>
          <a:lstStyle>
            <a:lvl1pPr algn="l">
              <a:defRPr sz="2600" b="1" i="0" kern="1200" spc="0">
                <a:solidFill>
                  <a:schemeClr val="tx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8601324" cy="237523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92021" y="4835846"/>
            <a:ext cx="1066800" cy="111136"/>
          </a:xfrm>
          <a:prstGeom prst="rect">
            <a:avLst/>
          </a:prstGeom>
          <a:ln>
            <a:noFill/>
          </a:ln>
        </p:spPr>
        <p:txBody>
          <a:bodyPr lIns="0" tIns="0" rIns="0" bIns="0" anchor="t" anchorCtr="0"/>
          <a:lstStyle>
            <a:lvl1pPr algn="r">
              <a:defRPr sz="963" b="0" i="0">
                <a:solidFill>
                  <a:schemeClr val="tx1"/>
                </a:solidFill>
                <a:latin typeface="Arial"/>
                <a:cs typeface="Arial"/>
              </a:defRPr>
            </a:lvl1pPr>
          </a:lstStyle>
          <a:p>
            <a:fld id="{6E69C4C9-B24F-7644-BBA2-E8BA247FA841}" type="slidenum">
              <a:rPr lang="en-US" smtClean="0"/>
              <a:pPr/>
              <a:t>‹#›</a:t>
            </a:fld>
            <a:endParaRPr lang="en-US"/>
          </a:p>
        </p:txBody>
      </p:sp>
      <p:sp>
        <p:nvSpPr>
          <p:cNvPr id="13" name="TextBox 12">
            <a:extLst>
              <a:ext uri="{FF2B5EF4-FFF2-40B4-BE49-F238E27FC236}">
                <a16:creationId xmlns:a16="http://schemas.microsoft.com/office/drawing/2014/main" id="{525DCF14-6BC9-CDA2-B04E-6A0090DD3E19}"/>
              </a:ext>
            </a:extLst>
          </p:cNvPr>
          <p:cNvSpPr txBox="1"/>
          <p:nvPr userDrawn="1"/>
        </p:nvSpPr>
        <p:spPr>
          <a:xfrm>
            <a:off x="274320" y="4835844"/>
            <a:ext cx="2133600" cy="148182"/>
          </a:xfrm>
          <a:prstGeom prst="rect">
            <a:avLst/>
          </a:prstGeom>
          <a:noFill/>
        </p:spPr>
        <p:txBody>
          <a:bodyPr wrap="square" lIns="0" tIns="0" rIns="0" bIns="0" rtlCol="0">
            <a:spAutoFit/>
          </a:bodyPr>
          <a:lstStyle/>
          <a:p>
            <a:r>
              <a:rPr lang="en-US" sz="963" dirty="0">
                <a:solidFill>
                  <a:schemeClr val="bg1"/>
                </a:solidFill>
              </a:rPr>
              <a:t>Brunel University London</a:t>
            </a:r>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19" y="3689898"/>
            <a:ext cx="3424843" cy="939904"/>
          </a:xfrm>
        </p:spPr>
        <p:txBody>
          <a:bodyPr>
            <a:noAutofit/>
          </a:bodyPr>
          <a:lstStyle>
            <a:lvl1pPr marL="0" indent="0">
              <a:buNone/>
              <a:defRPr sz="1600">
                <a:solidFill>
                  <a:schemeClr val="tx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Sub heading</a:t>
            </a:r>
            <a:endParaRPr lang="en-US" dirty="0"/>
          </a:p>
        </p:txBody>
      </p:sp>
      <p:sp>
        <p:nvSpPr>
          <p:cNvPr id="8" name="Content Placeholder 2">
            <a:extLst>
              <a:ext uri="{FF2B5EF4-FFF2-40B4-BE49-F238E27FC236}">
                <a16:creationId xmlns:a16="http://schemas.microsoft.com/office/drawing/2014/main" id="{13E834F2-FBD1-C084-81DB-E1BF1BDAF76D}"/>
              </a:ext>
            </a:extLst>
          </p:cNvPr>
          <p:cNvSpPr>
            <a:spLocks noGrp="1"/>
          </p:cNvSpPr>
          <p:nvPr>
            <p:ph sz="half" idx="20" hasCustomPrompt="1"/>
          </p:nvPr>
        </p:nvSpPr>
        <p:spPr>
          <a:xfrm>
            <a:off x="4572000" y="3286851"/>
            <a:ext cx="1925320" cy="1342951"/>
          </a:xfrm>
        </p:spPr>
        <p:txBody>
          <a:bodyPr/>
          <a:lstStyle>
            <a:lvl1pPr marL="0" indent="0">
              <a:buNone/>
              <a:defRPr>
                <a:solidFill>
                  <a:schemeClr val="tx1"/>
                </a:solidFill>
              </a:defRPr>
            </a:lvl1pPr>
          </a:lstStyle>
          <a:p>
            <a:r>
              <a:rPr lang="en-US" sz="1400" dirty="0">
                <a:solidFill>
                  <a:srgbClr val="FFFFFF"/>
                </a:solidFill>
              </a:rPr>
              <a:t>Body text</a:t>
            </a:r>
          </a:p>
        </p:txBody>
      </p:sp>
      <p:sp>
        <p:nvSpPr>
          <p:cNvPr id="10" name="Content Placeholder 2">
            <a:extLst>
              <a:ext uri="{FF2B5EF4-FFF2-40B4-BE49-F238E27FC236}">
                <a16:creationId xmlns:a16="http://schemas.microsoft.com/office/drawing/2014/main" id="{E3F40CC5-F9E0-6240-01B2-10819AD34BB8}"/>
              </a:ext>
            </a:extLst>
          </p:cNvPr>
          <p:cNvSpPr>
            <a:spLocks noGrp="1"/>
          </p:cNvSpPr>
          <p:nvPr>
            <p:ph sz="half" idx="21" hasCustomPrompt="1"/>
          </p:nvPr>
        </p:nvSpPr>
        <p:spPr>
          <a:xfrm>
            <a:off x="6858000" y="3286851"/>
            <a:ext cx="1925320" cy="1342951"/>
          </a:xfrm>
        </p:spPr>
        <p:txBody>
          <a:bodyPr/>
          <a:lstStyle>
            <a:lvl1pPr marL="0" indent="0">
              <a:buNone/>
              <a:defRPr>
                <a:solidFill>
                  <a:schemeClr val="tx1"/>
                </a:solidFill>
              </a:defRPr>
            </a:lvl1pPr>
          </a:lstStyle>
          <a:p>
            <a:r>
              <a:rPr lang="en-US" sz="1400" dirty="0">
                <a:solidFill>
                  <a:srgbClr val="FFFFFF"/>
                </a:solidFill>
              </a:rPr>
              <a:t>Body text</a:t>
            </a:r>
          </a:p>
        </p:txBody>
      </p:sp>
      <p:sp>
        <p:nvSpPr>
          <p:cNvPr id="3" name="TextBox 2">
            <a:extLst>
              <a:ext uri="{FF2B5EF4-FFF2-40B4-BE49-F238E27FC236}">
                <a16:creationId xmlns:a16="http://schemas.microsoft.com/office/drawing/2014/main" id="{BD5F2543-9017-6A8E-B53F-5F1858F05AF3}"/>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extLst>
      <p:ext uri="{BB962C8B-B14F-4D97-AF65-F5344CB8AC3E}">
        <p14:creationId xmlns:p14="http://schemas.microsoft.com/office/powerpoint/2010/main" val="1291843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2"/>
            <a:ext cx="4572000" cy="5143499"/>
          </a:xfrm>
          <a:prstGeom prst="rect">
            <a:avLst/>
          </a:prstGeom>
          <a:solidFill>
            <a:srgbClr val="E3EA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244794"/>
            <a:ext cx="4020278" cy="1508210"/>
          </a:xfrm>
        </p:spPr>
        <p:txBody>
          <a:bodyPr>
            <a:noAutofit/>
          </a:bodyPr>
          <a:lstStyle>
            <a:lvl1pPr algn="l">
              <a:defRPr sz="2600" b="1" i="0" kern="1200" spc="0">
                <a:solidFill>
                  <a:schemeClr val="tx1"/>
                </a:solidFill>
                <a:latin typeface="+mj-lt"/>
                <a:cs typeface="Arial Black" panose="020B0604020202020204" pitchFamily="34" charset="0"/>
              </a:defRPr>
            </a:lvl1pPr>
          </a:lstStyle>
          <a:p>
            <a:r>
              <a:rPr lang="en-US"/>
              <a:t>Click to edit Master title style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640320" y="4835846"/>
            <a:ext cx="1066800" cy="111136"/>
          </a:xfrm>
          <a:prstGeom prst="rect">
            <a:avLst/>
          </a:prstGeom>
          <a:ln>
            <a:noFill/>
          </a:ln>
        </p:spPr>
        <p:txBody>
          <a:bodyPr lIns="0" tIns="0" rIns="0" bIns="0" anchor="t" anchorCtr="0"/>
          <a:lstStyle>
            <a:lvl1pPr algn="r">
              <a:defRPr sz="963" b="0" i="0">
                <a:solidFill>
                  <a:schemeClr val="tx1"/>
                </a:solidFill>
                <a:latin typeface="Arial"/>
                <a:cs typeface="Arial"/>
              </a:defRPr>
            </a:lvl1pPr>
          </a:lstStyle>
          <a:p>
            <a:fld id="{6E69C4C9-B24F-7644-BBA2-E8BA247FA841}" type="slidenum">
              <a:rPr lang="en-US" smtClean="0"/>
              <a:pPr/>
              <a:t>‹#›</a:t>
            </a:fld>
            <a:endParaRPr lang="en-US"/>
          </a:p>
        </p:txBody>
      </p:sp>
      <p:sp>
        <p:nvSpPr>
          <p:cNvPr id="3" name="Picture Placeholder 2">
            <a:extLst>
              <a:ext uri="{FF2B5EF4-FFF2-40B4-BE49-F238E27FC236}">
                <a16:creationId xmlns:a16="http://schemas.microsoft.com/office/drawing/2014/main" id="{83013D8B-AC26-184D-6C4D-C74E75B9909A}"/>
              </a:ext>
            </a:extLst>
          </p:cNvPr>
          <p:cNvSpPr>
            <a:spLocks noGrp="1"/>
          </p:cNvSpPr>
          <p:nvPr>
            <p:ph type="pic" sz="quarter" idx="19"/>
          </p:nvPr>
        </p:nvSpPr>
        <p:spPr>
          <a:xfrm>
            <a:off x="4457701" y="244794"/>
            <a:ext cx="4396054" cy="4451032"/>
          </a:xfrm>
          <a:solidFill>
            <a:schemeClr val="bg1"/>
          </a:solidFill>
          <a:effectLst>
            <a:outerShdw blurRad="467224" dist="268029" dir="3360000" sx="97508" sy="97508" algn="tl" rotWithShape="0">
              <a:prstClr val="black">
                <a:alpha val="17742"/>
              </a:prstClr>
            </a:outerShdw>
          </a:effectLst>
        </p:spPr>
        <p:txBody>
          <a:bodyPr>
            <a:no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5" name="TextBox 4">
            <a:extLst>
              <a:ext uri="{FF2B5EF4-FFF2-40B4-BE49-F238E27FC236}">
                <a16:creationId xmlns:a16="http://schemas.microsoft.com/office/drawing/2014/main" id="{5EE1BC48-63CB-BC50-E2F2-AB3F790CEE9E}"/>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pic>
        <p:nvPicPr>
          <p:cNvPr id="4" name="Picture 3" descr="A pattern of hexagons&#10;&#10;Description automatically generated">
            <a:extLst>
              <a:ext uri="{FF2B5EF4-FFF2-40B4-BE49-F238E27FC236}">
                <a16:creationId xmlns:a16="http://schemas.microsoft.com/office/drawing/2014/main" id="{AD84A3EB-3C17-B706-A1B9-6E97B5CD98F7}"/>
              </a:ext>
            </a:extLst>
          </p:cNvPr>
          <p:cNvPicPr>
            <a:picLocks noChangeAspect="1"/>
          </p:cNvPicPr>
          <p:nvPr userDrawn="1"/>
        </p:nvPicPr>
        <p:blipFill>
          <a:blip r:embed="rId2" cstate="print">
            <a:alphaModFix amt="8000"/>
            <a:extLst>
              <a:ext uri="{28A0092B-C50C-407E-A947-70E740481C1C}">
                <a14:useLocalDpi xmlns:a14="http://schemas.microsoft.com/office/drawing/2010/main"/>
              </a:ext>
            </a:extLst>
          </a:blip>
          <a:srcRect/>
          <a:stretch/>
        </p:blipFill>
        <p:spPr>
          <a:xfrm>
            <a:off x="2" y="2571750"/>
            <a:ext cx="9143998" cy="2571750"/>
          </a:xfrm>
          <a:prstGeom prst="rect">
            <a:avLst/>
          </a:prstGeom>
        </p:spPr>
      </p:pic>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20" y="1949523"/>
            <a:ext cx="4020278" cy="2558768"/>
          </a:xfrm>
        </p:spPr>
        <p:txBody>
          <a:bodyPr>
            <a:noAutofit/>
          </a:bodyPr>
          <a:lstStyle>
            <a:lvl1pPr marL="0" indent="0">
              <a:buNone/>
              <a:defRPr sz="1400">
                <a:solidFill>
                  <a:schemeClr val="tx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Tree>
    <p:extLst>
      <p:ext uri="{BB962C8B-B14F-4D97-AF65-F5344CB8AC3E}">
        <p14:creationId xmlns:p14="http://schemas.microsoft.com/office/powerpoint/2010/main" val="17592221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2"/>
            <a:ext cx="4572000" cy="51434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244794"/>
            <a:ext cx="4020278" cy="1508210"/>
          </a:xfrm>
        </p:spPr>
        <p:txBody>
          <a:bodyPr>
            <a:noAutofit/>
          </a:bodyPr>
          <a:lstStyle>
            <a:lvl1pPr algn="l">
              <a:defRPr sz="2888" b="1" i="0" kern="1200" spc="0">
                <a:solidFill>
                  <a:schemeClr val="bg1"/>
                </a:solidFill>
                <a:latin typeface="+mj-lt"/>
                <a:cs typeface="Arial Black" panose="020B0604020202020204" pitchFamily="34" charset="0"/>
              </a:defRPr>
            </a:lvl1pPr>
          </a:lstStyle>
          <a:p>
            <a:r>
              <a:rPr lang="en-US"/>
              <a:t>Click to edit Master title style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6955" y="4835844"/>
            <a:ext cx="1066800" cy="111136"/>
          </a:xfrm>
          <a:prstGeom prst="rect">
            <a:avLst/>
          </a:prstGeom>
          <a:ln>
            <a:noFill/>
          </a:ln>
        </p:spPr>
        <p:txBody>
          <a:bodyPr lIns="0" tIns="0" rIns="0" bIns="0" anchor="t" anchorCtr="0"/>
          <a:lstStyle>
            <a:lvl1pPr algn="r">
              <a:defRPr sz="963" b="0" i="0">
                <a:solidFill>
                  <a:schemeClr val="tx1"/>
                </a:solidFill>
                <a:latin typeface="Arial"/>
                <a:cs typeface="Arial"/>
              </a:defRPr>
            </a:lvl1pPr>
          </a:lstStyle>
          <a:p>
            <a:fld id="{6E69C4C9-B24F-7644-BBA2-E8BA247FA841}" type="slidenum">
              <a:rPr lang="en-US" smtClean="0"/>
              <a:pPr/>
              <a:t>‹#›</a:t>
            </a:fld>
            <a:endParaRPr lang="en-US"/>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20" y="1949523"/>
            <a:ext cx="4020278" cy="2558768"/>
          </a:xfrm>
        </p:spPr>
        <p:txBody>
          <a:bodyPr>
            <a:noAutofit/>
          </a:bodyPr>
          <a:lstStyle>
            <a:lvl1pPr marL="0" indent="0">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3" name="Picture Placeholder 2">
            <a:extLst>
              <a:ext uri="{FF2B5EF4-FFF2-40B4-BE49-F238E27FC236}">
                <a16:creationId xmlns:a16="http://schemas.microsoft.com/office/drawing/2014/main" id="{83013D8B-AC26-184D-6C4D-C74E75B9909A}"/>
              </a:ext>
            </a:extLst>
          </p:cNvPr>
          <p:cNvSpPr>
            <a:spLocks noGrp="1"/>
          </p:cNvSpPr>
          <p:nvPr>
            <p:ph type="pic" sz="quarter" idx="19"/>
          </p:nvPr>
        </p:nvSpPr>
        <p:spPr>
          <a:xfrm>
            <a:off x="4457701" y="244794"/>
            <a:ext cx="4396054" cy="445103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pic>
        <p:nvPicPr>
          <p:cNvPr id="4" name="Picture 3" descr="A pattern of hexagons&#10;&#10;Description automatically generated">
            <a:extLst>
              <a:ext uri="{FF2B5EF4-FFF2-40B4-BE49-F238E27FC236}">
                <a16:creationId xmlns:a16="http://schemas.microsoft.com/office/drawing/2014/main" id="{4927FF6A-EF12-BC11-508E-9CFE6076A2D8}"/>
              </a:ext>
            </a:extLst>
          </p:cNvPr>
          <p:cNvPicPr>
            <a:picLocks noChangeAspect="1"/>
          </p:cNvPicPr>
          <p:nvPr userDrawn="1"/>
        </p:nvPicPr>
        <p:blipFill>
          <a:blip r:embed="rId2" cstate="print">
            <a:alphaModFix amt="8000"/>
            <a:extLst>
              <a:ext uri="{28A0092B-C50C-407E-A947-70E740481C1C}">
                <a14:useLocalDpi xmlns:a14="http://schemas.microsoft.com/office/drawing/2010/main"/>
              </a:ext>
            </a:extLst>
          </a:blip>
          <a:srcRect/>
          <a:stretch/>
        </p:blipFill>
        <p:spPr>
          <a:xfrm>
            <a:off x="2" y="2571750"/>
            <a:ext cx="9143998" cy="2571748"/>
          </a:xfrm>
          <a:prstGeom prst="rect">
            <a:avLst/>
          </a:prstGeom>
        </p:spPr>
      </p:pic>
      <p:sp>
        <p:nvSpPr>
          <p:cNvPr id="5" name="TextBox 4">
            <a:extLst>
              <a:ext uri="{FF2B5EF4-FFF2-40B4-BE49-F238E27FC236}">
                <a16:creationId xmlns:a16="http://schemas.microsoft.com/office/drawing/2014/main" id="{2A4E7A86-EA0D-F923-4D6F-AF7EFFC96B3D}"/>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35781046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2"/>
            <a:ext cx="9144000" cy="5143499"/>
          </a:xfrm>
          <a:prstGeom prst="rect">
            <a:avLst/>
          </a:prstGeom>
          <a:solidFill>
            <a:srgbClr val="709B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z</a:t>
            </a:r>
          </a:p>
        </p:txBody>
      </p:sp>
      <p:sp>
        <p:nvSpPr>
          <p:cNvPr id="2" name="Title 1"/>
          <p:cNvSpPr>
            <a:spLocks noGrp="1"/>
          </p:cNvSpPr>
          <p:nvPr>
            <p:ph type="title" hasCustomPrompt="1"/>
          </p:nvPr>
        </p:nvSpPr>
        <p:spPr>
          <a:xfrm>
            <a:off x="274319" y="260364"/>
            <a:ext cx="5507713" cy="550325"/>
          </a:xfrm>
        </p:spPr>
        <p:txBody>
          <a:bodyPr>
            <a:noAutofit/>
          </a:bodyPr>
          <a:lstStyle>
            <a:lvl1pPr algn="l">
              <a:defRPr sz="2888" b="1" i="0" kern="1200" spc="0">
                <a:solidFill>
                  <a:schemeClr val="bg1"/>
                </a:solidFill>
                <a:latin typeface="+mj-lt"/>
                <a:cs typeface="Arial Black" panose="020B0604020202020204" pitchFamily="34" charset="0"/>
              </a:defRPr>
            </a:lvl1pPr>
          </a:lstStyle>
          <a:p>
            <a:r>
              <a:rPr lang="en-GB" dirty="0"/>
              <a:t>Click to edit Master title style </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19" y="1663836"/>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9863"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19" y="2892332"/>
            <a:ext cx="2245360" cy="1746994"/>
          </a:xfrm>
        </p:spPr>
        <p:txBody>
          <a:bodyPr>
            <a:noAutofit/>
          </a:bodyPr>
          <a:lstStyle>
            <a:lvl1pPr marL="0" indent="0">
              <a:lnSpc>
                <a:spcPct val="100000"/>
              </a:lnSpc>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4" name="Picture Placeholder 2">
            <a:extLst>
              <a:ext uri="{FF2B5EF4-FFF2-40B4-BE49-F238E27FC236}">
                <a16:creationId xmlns:a16="http://schemas.microsoft.com/office/drawing/2014/main" id="{CEF573ED-7D07-1C6D-8CE5-C9720388F2D0}"/>
              </a:ext>
            </a:extLst>
          </p:cNvPr>
          <p:cNvSpPr>
            <a:spLocks noGrp="1"/>
          </p:cNvSpPr>
          <p:nvPr>
            <p:ph type="pic" sz="quarter" idx="19"/>
          </p:nvPr>
        </p:nvSpPr>
        <p:spPr>
          <a:xfrm>
            <a:off x="3144519" y="1663834"/>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8" name="Text Placeholder 7">
            <a:extLst>
              <a:ext uri="{FF2B5EF4-FFF2-40B4-BE49-F238E27FC236}">
                <a16:creationId xmlns:a16="http://schemas.microsoft.com/office/drawing/2014/main" id="{D4CE9C62-C85F-7641-C35D-749E7DD8799B}"/>
              </a:ext>
            </a:extLst>
          </p:cNvPr>
          <p:cNvSpPr>
            <a:spLocks noGrp="1"/>
          </p:cNvSpPr>
          <p:nvPr>
            <p:ph type="body" sz="quarter" idx="21" hasCustomPrompt="1"/>
          </p:nvPr>
        </p:nvSpPr>
        <p:spPr>
          <a:xfrm>
            <a:off x="274319" y="1046146"/>
            <a:ext cx="2273300" cy="526285"/>
          </a:xfrm>
        </p:spPr>
        <p:txBody>
          <a:bodyPr>
            <a:noAutofit/>
          </a:bodyPr>
          <a:lstStyle>
            <a:lvl1pPr marL="0" indent="0" algn="l">
              <a:buFont typeface="Arial" panose="020B0604020202020204" pitchFamily="34" charset="0"/>
              <a:buNone/>
              <a:defRPr sz="1600" b="1">
                <a:solidFill>
                  <a:schemeClr val="bg1"/>
                </a:solidFill>
              </a:defRPr>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 1</a:t>
            </a:r>
            <a:endParaRPr lang="en-US" dirty="0"/>
          </a:p>
        </p:txBody>
      </p:sp>
      <p:sp>
        <p:nvSpPr>
          <p:cNvPr id="3" name="Text Placeholder 7">
            <a:extLst>
              <a:ext uri="{FF2B5EF4-FFF2-40B4-BE49-F238E27FC236}">
                <a16:creationId xmlns:a16="http://schemas.microsoft.com/office/drawing/2014/main" id="{FE24262E-48B9-15E1-0DF5-29B40DFF712A}"/>
              </a:ext>
            </a:extLst>
          </p:cNvPr>
          <p:cNvSpPr>
            <a:spLocks noGrp="1"/>
          </p:cNvSpPr>
          <p:nvPr>
            <p:ph type="body" sz="quarter" idx="23" hasCustomPrompt="1"/>
          </p:nvPr>
        </p:nvSpPr>
        <p:spPr>
          <a:xfrm>
            <a:off x="3144519" y="1046146"/>
            <a:ext cx="2273300" cy="526285"/>
          </a:xfrm>
        </p:spPr>
        <p:txBody>
          <a:bodyPr>
            <a:noAutofit/>
          </a:bodyPr>
          <a:lstStyle>
            <a:lvl1pPr marL="0" indent="0" algn="l">
              <a:buFont typeface="Arial" panose="020B0604020202020204" pitchFamily="34" charset="0"/>
              <a:buNone/>
              <a:defRPr sz="1600" b="1">
                <a:solidFill>
                  <a:schemeClr val="bg1"/>
                </a:solidFill>
              </a:defRPr>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 2</a:t>
            </a:r>
            <a:endParaRPr lang="en-US" dirty="0"/>
          </a:p>
        </p:txBody>
      </p:sp>
      <p:sp>
        <p:nvSpPr>
          <p:cNvPr id="18" name="Content Placeholder 2">
            <a:extLst>
              <a:ext uri="{FF2B5EF4-FFF2-40B4-BE49-F238E27FC236}">
                <a16:creationId xmlns:a16="http://schemas.microsoft.com/office/drawing/2014/main" id="{82328D2A-9412-E0FD-A95F-F83FAE3419A8}"/>
              </a:ext>
            </a:extLst>
          </p:cNvPr>
          <p:cNvSpPr>
            <a:spLocks noGrp="1"/>
          </p:cNvSpPr>
          <p:nvPr>
            <p:ph sz="half" idx="24" hasCustomPrompt="1"/>
          </p:nvPr>
        </p:nvSpPr>
        <p:spPr>
          <a:xfrm>
            <a:off x="3131819" y="2892332"/>
            <a:ext cx="2245360" cy="1746994"/>
          </a:xfrm>
        </p:spPr>
        <p:txBody>
          <a:bodyPr>
            <a:noAutofit/>
          </a:bodyPr>
          <a:lstStyle>
            <a:lvl1pPr marL="0" indent="0">
              <a:lnSpc>
                <a:spcPct val="100000"/>
              </a:lnSpc>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19" name="Picture Placeholder 2">
            <a:extLst>
              <a:ext uri="{FF2B5EF4-FFF2-40B4-BE49-F238E27FC236}">
                <a16:creationId xmlns:a16="http://schemas.microsoft.com/office/drawing/2014/main" id="{690C1FF4-361A-4DD6-C97B-A0567058952C}"/>
              </a:ext>
            </a:extLst>
          </p:cNvPr>
          <p:cNvSpPr>
            <a:spLocks noGrp="1"/>
          </p:cNvSpPr>
          <p:nvPr>
            <p:ph type="pic" sz="quarter" idx="25"/>
          </p:nvPr>
        </p:nvSpPr>
        <p:spPr>
          <a:xfrm>
            <a:off x="5976619" y="1663834"/>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20" name="Text Placeholder 7">
            <a:extLst>
              <a:ext uri="{FF2B5EF4-FFF2-40B4-BE49-F238E27FC236}">
                <a16:creationId xmlns:a16="http://schemas.microsoft.com/office/drawing/2014/main" id="{F43274B9-4ECF-CA79-756B-51C06BD1352E}"/>
              </a:ext>
            </a:extLst>
          </p:cNvPr>
          <p:cNvSpPr>
            <a:spLocks noGrp="1"/>
          </p:cNvSpPr>
          <p:nvPr>
            <p:ph type="body" sz="quarter" idx="26" hasCustomPrompt="1"/>
          </p:nvPr>
        </p:nvSpPr>
        <p:spPr>
          <a:xfrm>
            <a:off x="5976619" y="1046146"/>
            <a:ext cx="2273300" cy="526285"/>
          </a:xfrm>
        </p:spPr>
        <p:txBody>
          <a:bodyPr>
            <a:noAutofit/>
          </a:bodyPr>
          <a:lstStyle>
            <a:lvl1pPr marL="0" indent="0" algn="l">
              <a:buFont typeface="Arial" panose="020B0604020202020204" pitchFamily="34" charset="0"/>
              <a:buNone/>
              <a:defRPr sz="1600" b="1">
                <a:solidFill>
                  <a:schemeClr val="bg1"/>
                </a:solidFill>
              </a:defRPr>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 3</a:t>
            </a:r>
            <a:endParaRPr lang="en-US" dirty="0"/>
          </a:p>
        </p:txBody>
      </p:sp>
      <p:sp>
        <p:nvSpPr>
          <p:cNvPr id="21" name="Content Placeholder 2">
            <a:extLst>
              <a:ext uri="{FF2B5EF4-FFF2-40B4-BE49-F238E27FC236}">
                <a16:creationId xmlns:a16="http://schemas.microsoft.com/office/drawing/2014/main" id="{10E498A7-9AD3-6A7F-FCA5-8CD7AAFB1AEE}"/>
              </a:ext>
            </a:extLst>
          </p:cNvPr>
          <p:cNvSpPr>
            <a:spLocks noGrp="1"/>
          </p:cNvSpPr>
          <p:nvPr>
            <p:ph sz="half" idx="27" hasCustomPrompt="1"/>
          </p:nvPr>
        </p:nvSpPr>
        <p:spPr>
          <a:xfrm>
            <a:off x="5963919" y="2892332"/>
            <a:ext cx="2245360" cy="1746994"/>
          </a:xfrm>
        </p:spPr>
        <p:txBody>
          <a:bodyPr>
            <a:noAutofit/>
          </a:bodyPr>
          <a:lstStyle>
            <a:lvl1pPr marL="0" indent="0">
              <a:lnSpc>
                <a:spcPct val="100000"/>
              </a:lnSpc>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pic>
        <p:nvPicPr>
          <p:cNvPr id="7" name="Picture 6" descr="A black and white hexagon pattern&#10;&#10;Description automatically generated">
            <a:extLst>
              <a:ext uri="{FF2B5EF4-FFF2-40B4-BE49-F238E27FC236}">
                <a16:creationId xmlns:a16="http://schemas.microsoft.com/office/drawing/2014/main" id="{2A704325-839C-7340-107E-7879B270BF8C}"/>
              </a:ext>
            </a:extLst>
          </p:cNvPr>
          <p:cNvPicPr>
            <a:picLocks noChangeAspect="1"/>
          </p:cNvPicPr>
          <p:nvPr userDrawn="1"/>
        </p:nvPicPr>
        <p:blipFill rotWithShape="1">
          <a:blip r:embed="rId2" cstate="print">
            <a:alphaModFix amt="8000"/>
            <a:extLst>
              <a:ext uri="{28A0092B-C50C-407E-A947-70E740481C1C}">
                <a14:useLocalDpi xmlns:a14="http://schemas.microsoft.com/office/drawing/2010/main"/>
              </a:ext>
            </a:extLst>
          </a:blip>
          <a:srcRect/>
          <a:stretch/>
        </p:blipFill>
        <p:spPr>
          <a:xfrm>
            <a:off x="0" y="2171702"/>
            <a:ext cx="9144000" cy="2971796"/>
          </a:xfrm>
          <a:prstGeom prst="rect">
            <a:avLst/>
          </a:prstGeom>
          <a:effectLst/>
        </p:spPr>
      </p:pic>
      <p:sp>
        <p:nvSpPr>
          <p:cNvPr id="11" name="TextBox 10">
            <a:extLst>
              <a:ext uri="{FF2B5EF4-FFF2-40B4-BE49-F238E27FC236}">
                <a16:creationId xmlns:a16="http://schemas.microsoft.com/office/drawing/2014/main" id="{7789EB1F-6729-FADF-F207-1444CF155D81}"/>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9025702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2"/>
            <a:ext cx="9144000" cy="5143499"/>
          </a:xfrm>
          <a:prstGeom prst="rect">
            <a:avLst/>
          </a:prstGeom>
          <a:solidFill>
            <a:srgbClr val="002A5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z</a:t>
            </a:r>
          </a:p>
        </p:txBody>
      </p:sp>
      <p:sp>
        <p:nvSpPr>
          <p:cNvPr id="2" name="Title 1"/>
          <p:cNvSpPr>
            <a:spLocks noGrp="1"/>
          </p:cNvSpPr>
          <p:nvPr>
            <p:ph type="title" hasCustomPrompt="1"/>
          </p:nvPr>
        </p:nvSpPr>
        <p:spPr>
          <a:xfrm>
            <a:off x="274319" y="268288"/>
            <a:ext cx="5507713" cy="550325"/>
          </a:xfrm>
        </p:spPr>
        <p:txBody>
          <a:bodyPr>
            <a:noAutofit/>
          </a:bodyPr>
          <a:lstStyle>
            <a:lvl1pPr algn="l">
              <a:defRPr sz="2888" b="1" i="0" kern="1200" spc="0">
                <a:solidFill>
                  <a:schemeClr val="bg1"/>
                </a:solidFill>
                <a:latin typeface="+mj-lt"/>
                <a:cs typeface="Arial Black" panose="020B0604020202020204" pitchFamily="34" charset="0"/>
              </a:defRPr>
            </a:lvl1pPr>
          </a:lstStyle>
          <a:p>
            <a:r>
              <a:rPr lang="en-GB" dirty="0"/>
              <a:t>Click to edit Master title style </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19" y="1663836"/>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9863"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274319" y="2892332"/>
            <a:ext cx="2245360" cy="1746994"/>
          </a:xfrm>
        </p:spPr>
        <p:txBody>
          <a:bodyPr>
            <a:noAutofit/>
          </a:bodyPr>
          <a:lstStyle>
            <a:lvl1pPr marL="0" indent="0">
              <a:lnSpc>
                <a:spcPct val="100000"/>
              </a:lnSpc>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4" name="Picture Placeholder 2">
            <a:extLst>
              <a:ext uri="{FF2B5EF4-FFF2-40B4-BE49-F238E27FC236}">
                <a16:creationId xmlns:a16="http://schemas.microsoft.com/office/drawing/2014/main" id="{CEF573ED-7D07-1C6D-8CE5-C9720388F2D0}"/>
              </a:ext>
            </a:extLst>
          </p:cNvPr>
          <p:cNvSpPr>
            <a:spLocks noGrp="1"/>
          </p:cNvSpPr>
          <p:nvPr>
            <p:ph type="pic" sz="quarter" idx="19"/>
          </p:nvPr>
        </p:nvSpPr>
        <p:spPr>
          <a:xfrm>
            <a:off x="3144519" y="1663834"/>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8" name="Text Placeholder 7">
            <a:extLst>
              <a:ext uri="{FF2B5EF4-FFF2-40B4-BE49-F238E27FC236}">
                <a16:creationId xmlns:a16="http://schemas.microsoft.com/office/drawing/2014/main" id="{D4CE9C62-C85F-7641-C35D-749E7DD8799B}"/>
              </a:ext>
            </a:extLst>
          </p:cNvPr>
          <p:cNvSpPr>
            <a:spLocks noGrp="1"/>
          </p:cNvSpPr>
          <p:nvPr>
            <p:ph type="body" sz="quarter" idx="21" hasCustomPrompt="1"/>
          </p:nvPr>
        </p:nvSpPr>
        <p:spPr>
          <a:xfrm>
            <a:off x="274319" y="1046146"/>
            <a:ext cx="2273300" cy="526285"/>
          </a:xfrm>
        </p:spPr>
        <p:txBody>
          <a:bodyPr>
            <a:noAutofit/>
          </a:bodyPr>
          <a:lstStyle>
            <a:lvl1pPr marL="0" indent="0" algn="l">
              <a:buFont typeface="Arial" panose="020B0604020202020204" pitchFamily="34" charset="0"/>
              <a:buNone/>
              <a:defRPr sz="1600" b="1">
                <a:solidFill>
                  <a:schemeClr val="bg1"/>
                </a:solidFill>
              </a:defRPr>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 1</a:t>
            </a:r>
            <a:endParaRPr lang="en-US" dirty="0"/>
          </a:p>
        </p:txBody>
      </p:sp>
      <p:sp>
        <p:nvSpPr>
          <p:cNvPr id="3" name="Text Placeholder 7">
            <a:extLst>
              <a:ext uri="{FF2B5EF4-FFF2-40B4-BE49-F238E27FC236}">
                <a16:creationId xmlns:a16="http://schemas.microsoft.com/office/drawing/2014/main" id="{FE24262E-48B9-15E1-0DF5-29B40DFF712A}"/>
              </a:ext>
            </a:extLst>
          </p:cNvPr>
          <p:cNvSpPr>
            <a:spLocks noGrp="1"/>
          </p:cNvSpPr>
          <p:nvPr>
            <p:ph type="body" sz="quarter" idx="23" hasCustomPrompt="1"/>
          </p:nvPr>
        </p:nvSpPr>
        <p:spPr>
          <a:xfrm>
            <a:off x="3144519" y="1046146"/>
            <a:ext cx="2273300" cy="526285"/>
          </a:xfrm>
        </p:spPr>
        <p:txBody>
          <a:bodyPr>
            <a:noAutofit/>
          </a:bodyPr>
          <a:lstStyle>
            <a:lvl1pPr marL="0" indent="0" algn="l">
              <a:buFont typeface="Arial" panose="020B0604020202020204" pitchFamily="34" charset="0"/>
              <a:buNone/>
              <a:defRPr sz="1600" b="1">
                <a:solidFill>
                  <a:schemeClr val="bg1"/>
                </a:solidFill>
              </a:defRPr>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 2</a:t>
            </a:r>
            <a:endParaRPr lang="en-US" dirty="0"/>
          </a:p>
        </p:txBody>
      </p:sp>
      <p:sp>
        <p:nvSpPr>
          <p:cNvPr id="18" name="Content Placeholder 2">
            <a:extLst>
              <a:ext uri="{FF2B5EF4-FFF2-40B4-BE49-F238E27FC236}">
                <a16:creationId xmlns:a16="http://schemas.microsoft.com/office/drawing/2014/main" id="{82328D2A-9412-E0FD-A95F-F83FAE3419A8}"/>
              </a:ext>
            </a:extLst>
          </p:cNvPr>
          <p:cNvSpPr>
            <a:spLocks noGrp="1"/>
          </p:cNvSpPr>
          <p:nvPr>
            <p:ph sz="half" idx="24" hasCustomPrompt="1"/>
          </p:nvPr>
        </p:nvSpPr>
        <p:spPr>
          <a:xfrm>
            <a:off x="3131819" y="2892332"/>
            <a:ext cx="2245360" cy="1746994"/>
          </a:xfrm>
        </p:spPr>
        <p:txBody>
          <a:bodyPr>
            <a:noAutofit/>
          </a:bodyPr>
          <a:lstStyle>
            <a:lvl1pPr marL="0" indent="0">
              <a:lnSpc>
                <a:spcPct val="100000"/>
              </a:lnSpc>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19" name="Picture Placeholder 2">
            <a:extLst>
              <a:ext uri="{FF2B5EF4-FFF2-40B4-BE49-F238E27FC236}">
                <a16:creationId xmlns:a16="http://schemas.microsoft.com/office/drawing/2014/main" id="{690C1FF4-361A-4DD6-C97B-A0567058952C}"/>
              </a:ext>
            </a:extLst>
          </p:cNvPr>
          <p:cNvSpPr>
            <a:spLocks noGrp="1"/>
          </p:cNvSpPr>
          <p:nvPr>
            <p:ph type="pic" sz="quarter" idx="25"/>
          </p:nvPr>
        </p:nvSpPr>
        <p:spPr>
          <a:xfrm>
            <a:off x="5976619" y="1663834"/>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20" name="Text Placeholder 7">
            <a:extLst>
              <a:ext uri="{FF2B5EF4-FFF2-40B4-BE49-F238E27FC236}">
                <a16:creationId xmlns:a16="http://schemas.microsoft.com/office/drawing/2014/main" id="{F43274B9-4ECF-CA79-756B-51C06BD1352E}"/>
              </a:ext>
            </a:extLst>
          </p:cNvPr>
          <p:cNvSpPr>
            <a:spLocks noGrp="1"/>
          </p:cNvSpPr>
          <p:nvPr>
            <p:ph type="body" sz="quarter" idx="26" hasCustomPrompt="1"/>
          </p:nvPr>
        </p:nvSpPr>
        <p:spPr>
          <a:xfrm>
            <a:off x="5976619" y="1046146"/>
            <a:ext cx="2273300" cy="526285"/>
          </a:xfrm>
        </p:spPr>
        <p:txBody>
          <a:bodyPr>
            <a:noAutofit/>
          </a:bodyPr>
          <a:lstStyle>
            <a:lvl1pPr marL="0" indent="0" algn="l">
              <a:buFont typeface="Arial" panose="020B0604020202020204" pitchFamily="34" charset="0"/>
              <a:buNone/>
              <a:defRPr sz="1600" b="1">
                <a:solidFill>
                  <a:schemeClr val="bg1"/>
                </a:solidFill>
              </a:defRPr>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 3</a:t>
            </a:r>
            <a:endParaRPr lang="en-US" dirty="0"/>
          </a:p>
        </p:txBody>
      </p:sp>
      <p:sp>
        <p:nvSpPr>
          <p:cNvPr id="21" name="Content Placeholder 2">
            <a:extLst>
              <a:ext uri="{FF2B5EF4-FFF2-40B4-BE49-F238E27FC236}">
                <a16:creationId xmlns:a16="http://schemas.microsoft.com/office/drawing/2014/main" id="{10E498A7-9AD3-6A7F-FCA5-8CD7AAFB1AEE}"/>
              </a:ext>
            </a:extLst>
          </p:cNvPr>
          <p:cNvSpPr>
            <a:spLocks noGrp="1"/>
          </p:cNvSpPr>
          <p:nvPr>
            <p:ph sz="half" idx="27" hasCustomPrompt="1"/>
          </p:nvPr>
        </p:nvSpPr>
        <p:spPr>
          <a:xfrm>
            <a:off x="5963919" y="2892332"/>
            <a:ext cx="2245360" cy="1746994"/>
          </a:xfrm>
        </p:spPr>
        <p:txBody>
          <a:bodyPr>
            <a:noAutofit/>
          </a:bodyPr>
          <a:lstStyle>
            <a:lvl1pPr marL="0" indent="0">
              <a:lnSpc>
                <a:spcPct val="100000"/>
              </a:lnSpc>
              <a:buNone/>
              <a:defRPr sz="1400">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pic>
        <p:nvPicPr>
          <p:cNvPr id="7" name="Picture 6" descr="A black and white hexagon pattern&#10;&#10;Description automatically generated">
            <a:extLst>
              <a:ext uri="{FF2B5EF4-FFF2-40B4-BE49-F238E27FC236}">
                <a16:creationId xmlns:a16="http://schemas.microsoft.com/office/drawing/2014/main" id="{A40F4CB3-DD3A-39E1-C28B-6B6D51B20C95}"/>
              </a:ext>
            </a:extLst>
          </p:cNvPr>
          <p:cNvPicPr>
            <a:picLocks noChangeAspect="1"/>
          </p:cNvPicPr>
          <p:nvPr userDrawn="1"/>
        </p:nvPicPr>
        <p:blipFill rotWithShape="1">
          <a:blip r:embed="rId2" cstate="print">
            <a:alphaModFix amt="8000"/>
            <a:extLst>
              <a:ext uri="{28A0092B-C50C-407E-A947-70E740481C1C}">
                <a14:useLocalDpi xmlns:a14="http://schemas.microsoft.com/office/drawing/2010/main"/>
              </a:ext>
            </a:extLst>
          </a:blip>
          <a:srcRect/>
          <a:stretch/>
        </p:blipFill>
        <p:spPr>
          <a:xfrm>
            <a:off x="0" y="2171702"/>
            <a:ext cx="9144000" cy="2971796"/>
          </a:xfrm>
          <a:prstGeom prst="rect">
            <a:avLst/>
          </a:prstGeom>
          <a:effectLst/>
        </p:spPr>
      </p:pic>
      <p:sp>
        <p:nvSpPr>
          <p:cNvPr id="10" name="TextBox 9">
            <a:extLst>
              <a:ext uri="{FF2B5EF4-FFF2-40B4-BE49-F238E27FC236}">
                <a16:creationId xmlns:a16="http://schemas.microsoft.com/office/drawing/2014/main" id="{9521DE01-7563-60FC-1096-9A69F074263D}"/>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19424779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 y="3576191"/>
            <a:ext cx="3929934" cy="550325"/>
          </a:xfrm>
        </p:spPr>
        <p:txBody>
          <a:bodyPr>
            <a:noAutofit/>
          </a:bodyPr>
          <a:lstStyle>
            <a:lvl1pPr algn="l">
              <a:defRPr sz="2888" b="1" i="0" kern="1200" spc="0">
                <a:solidFill>
                  <a:schemeClr val="tx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3999506" cy="267034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7640" y="4835846"/>
            <a:ext cx="1066800" cy="111136"/>
          </a:xfrm>
          <a:prstGeom prst="rect">
            <a:avLst/>
          </a:prstGeom>
          <a:ln>
            <a:noFill/>
          </a:ln>
        </p:spPr>
        <p:txBody>
          <a:bodyPr lIns="0" tIns="0" rIns="0" bIns="0" anchor="t" anchorCtr="0"/>
          <a:lstStyle>
            <a:lvl1pPr algn="r">
              <a:defRPr sz="963" b="0" i="0">
                <a:solidFill>
                  <a:schemeClr val="tx1"/>
                </a:solidFill>
                <a:latin typeface="Arial"/>
                <a:cs typeface="Arial"/>
              </a:defRPr>
            </a:lvl1pPr>
          </a:lstStyle>
          <a:p>
            <a:fld id="{6E69C4C9-B24F-7644-BBA2-E8BA247FA841}" type="slidenum">
              <a:rPr lang="en-US" smtClean="0"/>
              <a:pPr/>
              <a:t>‹#›</a:t>
            </a:fld>
            <a:endParaRPr lang="en-US"/>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4939746" y="3569775"/>
            <a:ext cx="3929934" cy="1073900"/>
          </a:xfrm>
        </p:spPr>
        <p:txBody>
          <a:bodyPr>
            <a:noAutofit/>
          </a:bodyPr>
          <a:lstStyle>
            <a:lvl1pPr marL="0" indent="0">
              <a:buNone/>
              <a:defRPr sz="1400">
                <a:solidFill>
                  <a:schemeClr val="tx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3" name="Picture Placeholder 2">
            <a:extLst>
              <a:ext uri="{FF2B5EF4-FFF2-40B4-BE49-F238E27FC236}">
                <a16:creationId xmlns:a16="http://schemas.microsoft.com/office/drawing/2014/main" id="{D4D28251-24D3-EDE2-0220-5CC5AB9D64AA}"/>
              </a:ext>
            </a:extLst>
          </p:cNvPr>
          <p:cNvSpPr>
            <a:spLocks noGrp="1"/>
          </p:cNvSpPr>
          <p:nvPr>
            <p:ph type="pic" sz="quarter" idx="19"/>
          </p:nvPr>
        </p:nvSpPr>
        <p:spPr>
          <a:xfrm>
            <a:off x="3534354" y="626165"/>
            <a:ext cx="5335326" cy="274709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4" name="TextBox 3">
            <a:extLst>
              <a:ext uri="{FF2B5EF4-FFF2-40B4-BE49-F238E27FC236}">
                <a16:creationId xmlns:a16="http://schemas.microsoft.com/office/drawing/2014/main" id="{E6DA15E5-66C8-82B6-7C97-6FA69253A66E}"/>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extLst>
      <p:ext uri="{BB962C8B-B14F-4D97-AF65-F5344CB8AC3E}">
        <p14:creationId xmlns:p14="http://schemas.microsoft.com/office/powerpoint/2010/main" val="12051817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3197915"/>
            <a:ext cx="9144000" cy="1945584"/>
          </a:xfrm>
          <a:prstGeom prst="rect">
            <a:avLst/>
          </a:prstGeom>
          <a:solidFill>
            <a:srgbClr val="C1BF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3576191"/>
            <a:ext cx="4297680" cy="550325"/>
          </a:xfrm>
        </p:spPr>
        <p:txBody>
          <a:bodyPr>
            <a:noAutofit/>
          </a:bodyPr>
          <a:lstStyle>
            <a:lvl1pPr algn="l">
              <a:defRPr sz="2600" b="1" i="0" kern="1200" spc="0">
                <a:solidFill>
                  <a:schemeClr val="bg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574040" y="310383"/>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7640"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dirty="0"/>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4939746" y="3569775"/>
            <a:ext cx="3929934" cy="1073900"/>
          </a:xfrm>
        </p:spPr>
        <p:txBody>
          <a:bodyPr>
            <a:normAutofit/>
          </a:bodyPr>
          <a:lstStyle>
            <a:lvl1pPr marL="0" indent="0">
              <a:buNone/>
              <a:defRPr sz="1476">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4" name="Picture Placeholder 2">
            <a:extLst>
              <a:ext uri="{FF2B5EF4-FFF2-40B4-BE49-F238E27FC236}">
                <a16:creationId xmlns:a16="http://schemas.microsoft.com/office/drawing/2014/main" id="{CEF573ED-7D07-1C6D-8CE5-C9720388F2D0}"/>
              </a:ext>
            </a:extLst>
          </p:cNvPr>
          <p:cNvSpPr>
            <a:spLocks noGrp="1"/>
          </p:cNvSpPr>
          <p:nvPr>
            <p:ph type="pic" sz="quarter" idx="19"/>
          </p:nvPr>
        </p:nvSpPr>
        <p:spPr>
          <a:xfrm>
            <a:off x="3450590" y="310383"/>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5" name="Picture Placeholder 2">
            <a:extLst>
              <a:ext uri="{FF2B5EF4-FFF2-40B4-BE49-F238E27FC236}">
                <a16:creationId xmlns:a16="http://schemas.microsoft.com/office/drawing/2014/main" id="{874888A2-758C-FCFB-1652-7B0852962076}"/>
              </a:ext>
            </a:extLst>
          </p:cNvPr>
          <p:cNvSpPr>
            <a:spLocks noGrp="1"/>
          </p:cNvSpPr>
          <p:nvPr>
            <p:ph type="pic" sz="quarter" idx="20"/>
          </p:nvPr>
        </p:nvSpPr>
        <p:spPr>
          <a:xfrm>
            <a:off x="6327140" y="310383"/>
            <a:ext cx="2245360" cy="1058492"/>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8" name="Text Placeholder 7">
            <a:extLst>
              <a:ext uri="{FF2B5EF4-FFF2-40B4-BE49-F238E27FC236}">
                <a16:creationId xmlns:a16="http://schemas.microsoft.com/office/drawing/2014/main" id="{D4CE9C62-C85F-7641-C35D-749E7DD8799B}"/>
              </a:ext>
            </a:extLst>
          </p:cNvPr>
          <p:cNvSpPr>
            <a:spLocks noGrp="1"/>
          </p:cNvSpPr>
          <p:nvPr>
            <p:ph type="body" sz="quarter" idx="21" hasCustomPrompt="1"/>
          </p:nvPr>
        </p:nvSpPr>
        <p:spPr>
          <a:xfrm>
            <a:off x="546100" y="1515255"/>
            <a:ext cx="2273300" cy="328456"/>
          </a:xfrm>
        </p:spPr>
        <p:txBody>
          <a:bodyPr>
            <a:noAutofit/>
          </a:bodyPr>
          <a:lstStyle>
            <a:lvl1pPr marL="0" indent="0" algn="l">
              <a:buFont typeface="Arial" panose="020B0604020202020204" pitchFamily="34" charset="0"/>
              <a:buNone/>
              <a:defRPr sz="1600" b="1"/>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a:t>
            </a:r>
            <a:endParaRPr lang="en-US" dirty="0"/>
          </a:p>
        </p:txBody>
      </p:sp>
      <p:sp>
        <p:nvSpPr>
          <p:cNvPr id="10" name="Text Placeholder 7">
            <a:extLst>
              <a:ext uri="{FF2B5EF4-FFF2-40B4-BE49-F238E27FC236}">
                <a16:creationId xmlns:a16="http://schemas.microsoft.com/office/drawing/2014/main" id="{A19C2252-273C-6F64-5061-9A971E5613BB}"/>
              </a:ext>
            </a:extLst>
          </p:cNvPr>
          <p:cNvSpPr>
            <a:spLocks noGrp="1"/>
          </p:cNvSpPr>
          <p:nvPr>
            <p:ph type="body" sz="quarter" idx="22" hasCustomPrompt="1"/>
          </p:nvPr>
        </p:nvSpPr>
        <p:spPr>
          <a:xfrm>
            <a:off x="546100" y="1971675"/>
            <a:ext cx="2273300" cy="1098276"/>
          </a:xfrm>
        </p:spPr>
        <p:txBody>
          <a:bodyPr>
            <a:noAutofit/>
          </a:bodyPr>
          <a:lstStyle>
            <a:lvl1pPr marL="0" indent="0" algn="l">
              <a:buFont typeface="Arial" panose="020B0604020202020204" pitchFamily="34" charset="0"/>
              <a:buNone/>
              <a:defRPr sz="1400" b="0"/>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Body text</a:t>
            </a:r>
            <a:endParaRPr lang="en-US" dirty="0"/>
          </a:p>
        </p:txBody>
      </p:sp>
      <p:sp>
        <p:nvSpPr>
          <p:cNvPr id="11" name="Text Placeholder 7">
            <a:extLst>
              <a:ext uri="{FF2B5EF4-FFF2-40B4-BE49-F238E27FC236}">
                <a16:creationId xmlns:a16="http://schemas.microsoft.com/office/drawing/2014/main" id="{06C57CEB-8E97-3906-7603-9A86987E9551}"/>
              </a:ext>
            </a:extLst>
          </p:cNvPr>
          <p:cNvSpPr>
            <a:spLocks noGrp="1"/>
          </p:cNvSpPr>
          <p:nvPr>
            <p:ph type="body" sz="quarter" idx="23" hasCustomPrompt="1"/>
          </p:nvPr>
        </p:nvSpPr>
        <p:spPr>
          <a:xfrm>
            <a:off x="3454400" y="1515255"/>
            <a:ext cx="2273300" cy="328456"/>
          </a:xfrm>
        </p:spPr>
        <p:txBody>
          <a:bodyPr>
            <a:noAutofit/>
          </a:bodyPr>
          <a:lstStyle>
            <a:lvl1pPr marL="0" indent="0" algn="l">
              <a:buFont typeface="Arial" panose="020B0604020202020204" pitchFamily="34" charset="0"/>
              <a:buNone/>
              <a:defRPr sz="1600" b="1"/>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a:t>
            </a:r>
            <a:endParaRPr lang="en-US" dirty="0"/>
          </a:p>
        </p:txBody>
      </p:sp>
      <p:sp>
        <p:nvSpPr>
          <p:cNvPr id="15" name="Text Placeholder 7">
            <a:extLst>
              <a:ext uri="{FF2B5EF4-FFF2-40B4-BE49-F238E27FC236}">
                <a16:creationId xmlns:a16="http://schemas.microsoft.com/office/drawing/2014/main" id="{98B24B33-15BC-D54A-227E-E6D6D9D57D5B}"/>
              </a:ext>
            </a:extLst>
          </p:cNvPr>
          <p:cNvSpPr>
            <a:spLocks noGrp="1"/>
          </p:cNvSpPr>
          <p:nvPr>
            <p:ph type="body" sz="quarter" idx="24" hasCustomPrompt="1"/>
          </p:nvPr>
        </p:nvSpPr>
        <p:spPr>
          <a:xfrm>
            <a:off x="3454400" y="1971675"/>
            <a:ext cx="2273300" cy="1098276"/>
          </a:xfrm>
        </p:spPr>
        <p:txBody>
          <a:bodyPr>
            <a:noAutofit/>
          </a:bodyPr>
          <a:lstStyle>
            <a:lvl1pPr marL="0" indent="0" algn="l">
              <a:buFont typeface="Arial" panose="020B0604020202020204" pitchFamily="34" charset="0"/>
              <a:buNone/>
              <a:defRPr sz="1400" b="0"/>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Body text</a:t>
            </a:r>
            <a:endParaRPr lang="en-US" dirty="0"/>
          </a:p>
        </p:txBody>
      </p:sp>
      <p:sp>
        <p:nvSpPr>
          <p:cNvPr id="16" name="Text Placeholder 7">
            <a:extLst>
              <a:ext uri="{FF2B5EF4-FFF2-40B4-BE49-F238E27FC236}">
                <a16:creationId xmlns:a16="http://schemas.microsoft.com/office/drawing/2014/main" id="{070F4743-B8D8-9CD7-E3A2-A8F599EC1E0F}"/>
              </a:ext>
            </a:extLst>
          </p:cNvPr>
          <p:cNvSpPr>
            <a:spLocks noGrp="1"/>
          </p:cNvSpPr>
          <p:nvPr>
            <p:ph type="body" sz="quarter" idx="25" hasCustomPrompt="1"/>
          </p:nvPr>
        </p:nvSpPr>
        <p:spPr>
          <a:xfrm>
            <a:off x="6337300" y="1515255"/>
            <a:ext cx="2273300" cy="328456"/>
          </a:xfrm>
        </p:spPr>
        <p:txBody>
          <a:bodyPr>
            <a:noAutofit/>
          </a:bodyPr>
          <a:lstStyle>
            <a:lvl1pPr marL="0" indent="0" algn="l">
              <a:buFont typeface="Arial" panose="020B0604020202020204" pitchFamily="34" charset="0"/>
              <a:buNone/>
              <a:defRPr sz="1600" b="1"/>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Title</a:t>
            </a:r>
            <a:endParaRPr lang="en-US" dirty="0"/>
          </a:p>
        </p:txBody>
      </p:sp>
      <p:sp>
        <p:nvSpPr>
          <p:cNvPr id="17" name="Text Placeholder 7">
            <a:extLst>
              <a:ext uri="{FF2B5EF4-FFF2-40B4-BE49-F238E27FC236}">
                <a16:creationId xmlns:a16="http://schemas.microsoft.com/office/drawing/2014/main" id="{CC8CD1D9-2E58-9EA1-8244-75CA1E7FCB32}"/>
              </a:ext>
            </a:extLst>
          </p:cNvPr>
          <p:cNvSpPr>
            <a:spLocks noGrp="1"/>
          </p:cNvSpPr>
          <p:nvPr>
            <p:ph type="body" sz="quarter" idx="26" hasCustomPrompt="1"/>
          </p:nvPr>
        </p:nvSpPr>
        <p:spPr>
          <a:xfrm>
            <a:off x="6337300" y="1971675"/>
            <a:ext cx="2273300" cy="1098276"/>
          </a:xfrm>
        </p:spPr>
        <p:txBody>
          <a:bodyPr>
            <a:noAutofit/>
          </a:bodyPr>
          <a:lstStyle>
            <a:lvl1pPr marL="0" indent="0" algn="l">
              <a:buFont typeface="Arial" panose="020B0604020202020204" pitchFamily="34" charset="0"/>
              <a:buNone/>
              <a:defRPr sz="1400" b="0"/>
            </a:lvl1pPr>
            <a:lvl2pPr marL="473199" indent="0">
              <a:buNone/>
              <a:defRPr sz="1400"/>
            </a:lvl2pPr>
            <a:lvl3pPr marL="946398" indent="0">
              <a:buNone/>
              <a:defRPr sz="1400"/>
            </a:lvl3pPr>
            <a:lvl4pPr marL="1419595" indent="0">
              <a:buNone/>
              <a:defRPr sz="1400"/>
            </a:lvl4pPr>
            <a:lvl5pPr marL="1892794" indent="0">
              <a:buNone/>
              <a:defRPr sz="1400"/>
            </a:lvl5pPr>
          </a:lstStyle>
          <a:p>
            <a:pPr lvl="0"/>
            <a:r>
              <a:rPr lang="en-GB" dirty="0"/>
              <a:t>Body text</a:t>
            </a:r>
            <a:endParaRPr lang="en-US" dirty="0"/>
          </a:p>
        </p:txBody>
      </p:sp>
      <p:sp>
        <p:nvSpPr>
          <p:cNvPr id="3" name="TextBox 2">
            <a:extLst>
              <a:ext uri="{FF2B5EF4-FFF2-40B4-BE49-F238E27FC236}">
                <a16:creationId xmlns:a16="http://schemas.microsoft.com/office/drawing/2014/main" id="{DC2ADBCB-EAFB-530F-8231-D6E4A6B0540B}"/>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3538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709B8E"/>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30317" y="1579934"/>
            <a:ext cx="4872620" cy="2034231"/>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5" name="Picture Placeholder 2">
            <a:extLst>
              <a:ext uri="{FF2B5EF4-FFF2-40B4-BE49-F238E27FC236}">
                <a16:creationId xmlns:a16="http://schemas.microsoft.com/office/drawing/2014/main" id="{8386C9D3-F37A-736E-CE79-A6AD2922C1EA}"/>
              </a:ext>
            </a:extLst>
          </p:cNvPr>
          <p:cNvSpPr>
            <a:spLocks noGrp="1"/>
          </p:cNvSpPr>
          <p:nvPr>
            <p:ph type="pic" sz="quarter" idx="12"/>
          </p:nvPr>
        </p:nvSpPr>
        <p:spPr>
          <a:xfrm>
            <a:off x="4572000" y="1673354"/>
            <a:ext cx="4572000" cy="270460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6" name="Text Placeholder 7">
            <a:extLst>
              <a:ext uri="{FF2B5EF4-FFF2-40B4-BE49-F238E27FC236}">
                <a16:creationId xmlns:a16="http://schemas.microsoft.com/office/drawing/2014/main" id="{4C070FB6-9A3F-641C-A9C5-5E4BA30560AF}"/>
              </a:ext>
            </a:extLst>
          </p:cNvPr>
          <p:cNvSpPr>
            <a:spLocks noGrp="1"/>
          </p:cNvSpPr>
          <p:nvPr>
            <p:ph type="body" sz="quarter" idx="13" hasCustomPrompt="1"/>
          </p:nvPr>
        </p:nvSpPr>
        <p:spPr>
          <a:xfrm>
            <a:off x="-1" y="2906548"/>
            <a:ext cx="4349809" cy="1621565"/>
          </a:xfrm>
          <a:solidFill>
            <a:srgbClr val="814B98"/>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756431" y="391122"/>
            <a:ext cx="3272003" cy="1391958"/>
          </a:xfrm>
          <a:solidFill>
            <a:schemeClr val="bg1"/>
          </a:solidFill>
          <a:effectLst>
            <a:outerShdw blurRad="467224" dist="268029" dir="3360000" sx="97508" sy="97508" algn="tl" rotWithShape="0">
              <a:prstClr val="black">
                <a:alpha val="17742"/>
              </a:prstClr>
            </a:outerShdw>
          </a:effectLst>
        </p:spPr>
        <p:txBody>
          <a:body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pic>
        <p:nvPicPr>
          <p:cNvPr id="6" name="Picture 5" descr="A blue square with white text&#10;&#10;Description automatically generated">
            <a:extLst>
              <a:ext uri="{FF2B5EF4-FFF2-40B4-BE49-F238E27FC236}">
                <a16:creationId xmlns:a16="http://schemas.microsoft.com/office/drawing/2014/main" id="{300D9C61-C744-5E0D-11D3-D5A916A1F6B7}"/>
              </a:ext>
            </a:extLst>
          </p:cNvPr>
          <p:cNvPicPr>
            <a:picLocks noGrp="1" noRot="1" noChangeAspect="1" noMove="1" noResize="1" noEditPoints="1" noAdjustHandles="1" noChangeArrowheads="1" noChangeShapeType="1" noCrop="1"/>
          </p:cNvPicPr>
          <p:nvPr userDrawn="1"/>
        </p:nvPicPr>
        <p:blipFill rotWithShape="1">
          <a:blip r:embed="rId2" cstate="print">
            <a:extLst>
              <a:ext uri="{28A0092B-C50C-407E-A947-70E740481C1C}">
                <a14:useLocalDpi xmlns:a14="http://schemas.microsoft.com/office/drawing/2010/main"/>
              </a:ext>
            </a:extLst>
          </a:blip>
          <a:srcRect t="-506" b="-206"/>
          <a:stretch/>
        </p:blipFill>
        <p:spPr>
          <a:xfrm>
            <a:off x="267970" y="288438"/>
            <a:ext cx="929504" cy="931177"/>
          </a:xfrm>
          <a:prstGeom prst="rect">
            <a:avLst/>
          </a:prstGeom>
        </p:spPr>
      </p:pic>
    </p:spTree>
    <p:extLst>
      <p:ext uri="{BB962C8B-B14F-4D97-AF65-F5344CB8AC3E}">
        <p14:creationId xmlns:p14="http://schemas.microsoft.com/office/powerpoint/2010/main" val="4927374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3197915"/>
            <a:ext cx="9144000" cy="1945584"/>
          </a:xfrm>
          <a:prstGeom prst="rect">
            <a:avLst/>
          </a:prstGeom>
          <a:solidFill>
            <a:srgbClr val="709B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3576191"/>
            <a:ext cx="4297680" cy="550325"/>
          </a:xfrm>
        </p:spPr>
        <p:txBody>
          <a:bodyPr>
            <a:noAutofit/>
          </a:bodyPr>
          <a:lstStyle>
            <a:lvl1pPr algn="l">
              <a:defRPr sz="2600" b="1" i="0" kern="1200" spc="0">
                <a:solidFill>
                  <a:schemeClr val="bg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3999506" cy="267034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7640"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4939746" y="3569775"/>
            <a:ext cx="3929934" cy="1073900"/>
          </a:xfrm>
        </p:spPr>
        <p:txBody>
          <a:bodyPr>
            <a:noAutofit/>
          </a:bodyPr>
          <a:lstStyle>
            <a:lvl1pPr marL="0" indent="0">
              <a:buNone/>
              <a:defRPr sz="1476">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3" name="Picture Placeholder 2">
            <a:extLst>
              <a:ext uri="{FF2B5EF4-FFF2-40B4-BE49-F238E27FC236}">
                <a16:creationId xmlns:a16="http://schemas.microsoft.com/office/drawing/2014/main" id="{D4D28251-24D3-EDE2-0220-5CC5AB9D64AA}"/>
              </a:ext>
            </a:extLst>
          </p:cNvPr>
          <p:cNvSpPr>
            <a:spLocks noGrp="1"/>
          </p:cNvSpPr>
          <p:nvPr>
            <p:ph type="pic" sz="quarter" idx="19"/>
          </p:nvPr>
        </p:nvSpPr>
        <p:spPr>
          <a:xfrm>
            <a:off x="3534354" y="626165"/>
            <a:ext cx="5335326" cy="274709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4" name="TextBox 3">
            <a:extLst>
              <a:ext uri="{FF2B5EF4-FFF2-40B4-BE49-F238E27FC236}">
                <a16:creationId xmlns:a16="http://schemas.microsoft.com/office/drawing/2014/main" id="{E2C595A1-AD7E-AB4F-6D76-8FCDF82B4037}"/>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39286274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3197915"/>
            <a:ext cx="9144000" cy="1945584"/>
          </a:xfrm>
          <a:prstGeom prst="rect">
            <a:avLst/>
          </a:prstGeom>
          <a:solidFill>
            <a:srgbClr val="E3EA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274320" y="3576191"/>
            <a:ext cx="3999506" cy="550325"/>
          </a:xfrm>
        </p:spPr>
        <p:txBody>
          <a:bodyPr>
            <a:noAutofit/>
          </a:bodyPr>
          <a:lstStyle>
            <a:lvl1pPr algn="l">
              <a:defRPr sz="2600" b="1" i="0" kern="1200" spc="0">
                <a:solidFill>
                  <a:schemeClr val="tx1"/>
                </a:solidFill>
                <a:latin typeface="+mj-lt"/>
                <a:cs typeface="Arial Black" panose="020B0604020202020204" pitchFamily="34" charset="0"/>
              </a:defRPr>
            </a:lvl1pPr>
          </a:lstStyle>
          <a:p>
            <a:r>
              <a:rPr lang="en-US"/>
              <a:t>Click to edit Master title style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3999506" cy="267034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7640" y="4835846"/>
            <a:ext cx="1066800" cy="111136"/>
          </a:xfrm>
          <a:prstGeom prst="rect">
            <a:avLst/>
          </a:prstGeom>
          <a:ln>
            <a:noFill/>
          </a:ln>
        </p:spPr>
        <p:txBody>
          <a:bodyPr lIns="0" tIns="0" rIns="0" bIns="0" anchor="t" anchorCtr="0"/>
          <a:lstStyle>
            <a:lvl1pPr algn="r">
              <a:defRPr sz="963" b="0" i="0">
                <a:solidFill>
                  <a:schemeClr val="tx1"/>
                </a:solidFill>
                <a:latin typeface="Arial"/>
                <a:cs typeface="Arial"/>
              </a:defRPr>
            </a:lvl1pPr>
          </a:lstStyle>
          <a:p>
            <a:fld id="{6E69C4C9-B24F-7644-BBA2-E8BA247FA841}" type="slidenum">
              <a:rPr lang="en-US" smtClean="0"/>
              <a:pPr/>
              <a:t>‹#›</a:t>
            </a:fld>
            <a:endParaRPr lang="en-US"/>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4939746" y="3569775"/>
            <a:ext cx="3929934" cy="1073900"/>
          </a:xfrm>
        </p:spPr>
        <p:txBody>
          <a:bodyPr>
            <a:noAutofit/>
          </a:bodyPr>
          <a:lstStyle>
            <a:lvl1pPr marL="0" indent="0">
              <a:buNone/>
              <a:defRPr sz="1476">
                <a:solidFill>
                  <a:schemeClr val="tx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3" name="Picture Placeholder 2">
            <a:extLst>
              <a:ext uri="{FF2B5EF4-FFF2-40B4-BE49-F238E27FC236}">
                <a16:creationId xmlns:a16="http://schemas.microsoft.com/office/drawing/2014/main" id="{D4D28251-24D3-EDE2-0220-5CC5AB9D64AA}"/>
              </a:ext>
            </a:extLst>
          </p:cNvPr>
          <p:cNvSpPr>
            <a:spLocks noGrp="1"/>
          </p:cNvSpPr>
          <p:nvPr>
            <p:ph type="pic" sz="quarter" idx="19"/>
          </p:nvPr>
        </p:nvSpPr>
        <p:spPr>
          <a:xfrm>
            <a:off x="3534354" y="626165"/>
            <a:ext cx="5335326" cy="274709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4" name="TextBox 3">
            <a:extLst>
              <a:ext uri="{FF2B5EF4-FFF2-40B4-BE49-F238E27FC236}">
                <a16:creationId xmlns:a16="http://schemas.microsoft.com/office/drawing/2014/main" id="{0BEC2B8B-E568-6044-45E3-DEA7636A5AA4}"/>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rgbClr val="002A53"/>
                </a:solidFill>
              </a:rPr>
              <a:t>Brunel University of London</a:t>
            </a:r>
          </a:p>
        </p:txBody>
      </p:sp>
    </p:spTree>
    <p:extLst>
      <p:ext uri="{BB962C8B-B14F-4D97-AF65-F5344CB8AC3E}">
        <p14:creationId xmlns:p14="http://schemas.microsoft.com/office/powerpoint/2010/main" val="27043161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FD58E02-C4B4-F2FC-0743-99AAED9A706D}"/>
              </a:ext>
            </a:extLst>
          </p:cNvPr>
          <p:cNvSpPr/>
          <p:nvPr userDrawn="1"/>
        </p:nvSpPr>
        <p:spPr>
          <a:xfrm>
            <a:off x="0" y="3197915"/>
            <a:ext cx="9144000" cy="194558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274320" y="3576191"/>
            <a:ext cx="4297680" cy="550325"/>
          </a:xfrm>
        </p:spPr>
        <p:txBody>
          <a:bodyPr>
            <a:noAutofit/>
          </a:bodyPr>
          <a:lstStyle>
            <a:lvl1pPr algn="l">
              <a:defRPr sz="2600" b="1" i="0" kern="1200" spc="0">
                <a:solidFill>
                  <a:schemeClr val="bg1"/>
                </a:solidFill>
                <a:latin typeface="+mj-lt"/>
                <a:cs typeface="Arial Black" panose="020B0604020202020204" pitchFamily="34" charset="0"/>
              </a:defRPr>
            </a:lvl1pPr>
          </a:lstStyle>
          <a:p>
            <a:r>
              <a:rPr lang="en-GB" dirty="0"/>
              <a:t>Case Studies title</a:t>
            </a:r>
            <a:endParaRPr lang="en-US" dirty="0"/>
          </a:p>
        </p:txBody>
      </p:sp>
      <p:sp>
        <p:nvSpPr>
          <p:cNvPr id="12" name="Picture Placeholder 2">
            <a:extLst>
              <a:ext uri="{FF2B5EF4-FFF2-40B4-BE49-F238E27FC236}">
                <a16:creationId xmlns:a16="http://schemas.microsoft.com/office/drawing/2014/main" id="{907090B4-27BD-E3DB-2CDC-22A60596EC04}"/>
              </a:ext>
            </a:extLst>
          </p:cNvPr>
          <p:cNvSpPr>
            <a:spLocks noGrp="1"/>
          </p:cNvSpPr>
          <p:nvPr>
            <p:ph type="pic" sz="quarter" idx="18"/>
          </p:nvPr>
        </p:nvSpPr>
        <p:spPr>
          <a:xfrm>
            <a:off x="274320" y="196520"/>
            <a:ext cx="3999506" cy="267034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9" name="Slide Number Placeholder 4">
            <a:extLst>
              <a:ext uri="{FF2B5EF4-FFF2-40B4-BE49-F238E27FC236}">
                <a16:creationId xmlns:a16="http://schemas.microsoft.com/office/drawing/2014/main" id="{094E0599-8276-D37E-D579-6DC748F19F17}"/>
              </a:ext>
            </a:extLst>
          </p:cNvPr>
          <p:cNvSpPr>
            <a:spLocks noGrp="1"/>
          </p:cNvSpPr>
          <p:nvPr>
            <p:ph type="sldNum" sz="quarter" idx="14"/>
          </p:nvPr>
        </p:nvSpPr>
        <p:spPr>
          <a:xfrm>
            <a:off x="7789863" y="4835846"/>
            <a:ext cx="1066800" cy="111136"/>
          </a:xfrm>
          <a:prstGeom prst="rect">
            <a:avLst/>
          </a:prstGeom>
          <a:ln>
            <a:noFill/>
          </a:ln>
        </p:spPr>
        <p:txBody>
          <a:bodyPr lIns="0" tIns="0" rIns="0" bIns="0" anchor="t" anchorCtr="0"/>
          <a:lstStyle>
            <a:lvl1pPr algn="r">
              <a:defRPr sz="963" b="0" i="0">
                <a:solidFill>
                  <a:schemeClr val="bg1"/>
                </a:solidFill>
                <a:latin typeface="Arial"/>
                <a:cs typeface="Arial"/>
              </a:defRPr>
            </a:lvl1pPr>
          </a:lstStyle>
          <a:p>
            <a:fld id="{6E69C4C9-B24F-7644-BBA2-E8BA247FA841}" type="slidenum">
              <a:rPr lang="en-US" smtClean="0"/>
              <a:pPr/>
              <a:t>‹#›</a:t>
            </a:fld>
            <a:endParaRPr lang="en-US" dirty="0"/>
          </a:p>
        </p:txBody>
      </p:sp>
      <p:sp>
        <p:nvSpPr>
          <p:cNvPr id="14" name="Content Placeholder 2">
            <a:extLst>
              <a:ext uri="{FF2B5EF4-FFF2-40B4-BE49-F238E27FC236}">
                <a16:creationId xmlns:a16="http://schemas.microsoft.com/office/drawing/2014/main" id="{4002FF4E-F445-7FE4-92B3-4083BB977CB4}"/>
              </a:ext>
            </a:extLst>
          </p:cNvPr>
          <p:cNvSpPr>
            <a:spLocks noGrp="1"/>
          </p:cNvSpPr>
          <p:nvPr>
            <p:ph sz="half" idx="1" hasCustomPrompt="1"/>
          </p:nvPr>
        </p:nvSpPr>
        <p:spPr>
          <a:xfrm>
            <a:off x="4939746" y="3569775"/>
            <a:ext cx="3929934" cy="1073900"/>
          </a:xfrm>
        </p:spPr>
        <p:txBody>
          <a:bodyPr>
            <a:noAutofit/>
          </a:bodyPr>
          <a:lstStyle>
            <a:lvl1pPr marL="0" indent="0">
              <a:buNone/>
              <a:defRPr sz="1476">
                <a:solidFill>
                  <a:schemeClr val="bg1"/>
                </a:solidFill>
              </a:defRPr>
            </a:lvl1pPr>
            <a:lvl2pPr marL="473199" indent="0">
              <a:buFont typeface="Arial" panose="020B0604020202020204" pitchFamily="34" charset="0"/>
              <a:buNone/>
              <a:defRPr sz="1476">
                <a:solidFill>
                  <a:schemeClr val="bg1"/>
                </a:solidFill>
              </a:defRPr>
            </a:lvl2pPr>
            <a:lvl3pPr marL="946398" indent="0">
              <a:buNone/>
              <a:defRPr sz="1476">
                <a:solidFill>
                  <a:schemeClr val="bg1"/>
                </a:solidFill>
              </a:defRPr>
            </a:lvl3pPr>
            <a:lvl4pPr marL="1419595" indent="0">
              <a:buNone/>
              <a:defRPr sz="1476">
                <a:solidFill>
                  <a:schemeClr val="bg1"/>
                </a:solidFill>
              </a:defRPr>
            </a:lvl4pPr>
            <a:lvl5pPr marL="1892794" indent="0">
              <a:buNone/>
              <a:defRPr sz="1476">
                <a:solidFill>
                  <a:schemeClr val="bg1"/>
                </a:solidFill>
              </a:defRPr>
            </a:lvl5pPr>
          </a:lstStyle>
          <a:p>
            <a:pPr lvl="0"/>
            <a:r>
              <a:rPr lang="en-GB" dirty="0"/>
              <a:t>Body text</a:t>
            </a:r>
            <a:endParaRPr lang="en-US" dirty="0"/>
          </a:p>
        </p:txBody>
      </p:sp>
      <p:sp>
        <p:nvSpPr>
          <p:cNvPr id="3" name="Picture Placeholder 2">
            <a:extLst>
              <a:ext uri="{FF2B5EF4-FFF2-40B4-BE49-F238E27FC236}">
                <a16:creationId xmlns:a16="http://schemas.microsoft.com/office/drawing/2014/main" id="{D4D28251-24D3-EDE2-0220-5CC5AB9D64AA}"/>
              </a:ext>
            </a:extLst>
          </p:cNvPr>
          <p:cNvSpPr>
            <a:spLocks noGrp="1"/>
          </p:cNvSpPr>
          <p:nvPr>
            <p:ph type="pic" sz="quarter" idx="19"/>
          </p:nvPr>
        </p:nvSpPr>
        <p:spPr>
          <a:xfrm>
            <a:off x="3534354" y="626165"/>
            <a:ext cx="5335326" cy="2747091"/>
          </a:xfrm>
          <a:solidFill>
            <a:schemeClr val="bg1"/>
          </a:solidFill>
          <a:effectLst>
            <a:outerShdw blurRad="467224" dist="268029" dir="3360000" sx="97508" sy="97508" algn="tl" rotWithShape="0">
              <a:prstClr val="black">
                <a:alpha val="17742"/>
              </a:prstClr>
            </a:outerShdw>
          </a:effectLst>
        </p:spPr>
        <p:txBody>
          <a:bodyPr>
            <a:normAutofit/>
          </a:bodyPr>
          <a:lstStyle>
            <a:lvl1pPr>
              <a:defRPr sz="1600"/>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endParaRPr lang="en-US" dirty="0"/>
          </a:p>
        </p:txBody>
      </p:sp>
      <p:sp>
        <p:nvSpPr>
          <p:cNvPr id="4" name="TextBox 3">
            <a:extLst>
              <a:ext uri="{FF2B5EF4-FFF2-40B4-BE49-F238E27FC236}">
                <a16:creationId xmlns:a16="http://schemas.microsoft.com/office/drawing/2014/main" id="{2A4617E8-D035-0CFD-5A63-0AE081D53993}"/>
              </a:ext>
            </a:extLst>
          </p:cNvPr>
          <p:cNvSpPr txBox="1"/>
          <p:nvPr userDrawn="1"/>
        </p:nvSpPr>
        <p:spPr>
          <a:xfrm>
            <a:off x="250825" y="4835844"/>
            <a:ext cx="2133600" cy="148182"/>
          </a:xfrm>
          <a:prstGeom prst="rect">
            <a:avLst/>
          </a:prstGeom>
          <a:noFill/>
        </p:spPr>
        <p:txBody>
          <a:bodyPr wrap="square" lIns="90000" tIns="0" rIns="0" bIns="0" rtlCol="0">
            <a:spAutoFit/>
          </a:bodyPr>
          <a:lstStyle/>
          <a:p>
            <a:r>
              <a:rPr lang="en-US" sz="963" dirty="0">
                <a:solidFill>
                  <a:schemeClr val="bg1"/>
                </a:solidFill>
              </a:rPr>
              <a:t>Brunel University of London</a:t>
            </a:r>
          </a:p>
        </p:txBody>
      </p:sp>
    </p:spTree>
    <p:extLst>
      <p:ext uri="{BB962C8B-B14F-4D97-AF65-F5344CB8AC3E}">
        <p14:creationId xmlns:p14="http://schemas.microsoft.com/office/powerpoint/2010/main" val="8468155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002A5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3" name="Subtitle 2">
            <a:extLst>
              <a:ext uri="{FF2B5EF4-FFF2-40B4-BE49-F238E27FC236}">
                <a16:creationId xmlns:a16="http://schemas.microsoft.com/office/drawing/2014/main" id="{93063D37-7F91-474A-BF26-D9A37F95BD10}"/>
              </a:ext>
            </a:extLst>
          </p:cNvPr>
          <p:cNvSpPr>
            <a:spLocks noGrp="1"/>
          </p:cNvSpPr>
          <p:nvPr>
            <p:ph type="subTitle" idx="1" hasCustomPrompt="1"/>
          </p:nvPr>
        </p:nvSpPr>
        <p:spPr>
          <a:xfrm>
            <a:off x="457200" y="4646295"/>
            <a:ext cx="8255000" cy="193596"/>
          </a:xfrm>
        </p:spPr>
        <p:txBody>
          <a:bodyPr lIns="0" tIns="0" rIns="0" bIns="0">
            <a:normAutofit/>
          </a:bodyPr>
          <a:lstStyle>
            <a:lvl1pPr marL="0" indent="0" algn="ctr">
              <a:buNone/>
              <a:defRPr sz="1800" b="1">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GB" dirty="0" err="1"/>
              <a:t>brunel.ac.uk</a:t>
            </a:r>
            <a:endParaRPr lang="en-US" dirty="0"/>
          </a:p>
        </p:txBody>
      </p:sp>
      <p:pic>
        <p:nvPicPr>
          <p:cNvPr id="2" name="Picture 1">
            <a:extLst>
              <a:ext uri="{FF2B5EF4-FFF2-40B4-BE49-F238E27FC236}">
                <a16:creationId xmlns:a16="http://schemas.microsoft.com/office/drawing/2014/main" id="{3AF37CF3-F383-DC64-9CA9-DE52702ADA04}"/>
              </a:ext>
            </a:extLst>
          </p:cNvPr>
          <p:cNvPicPr>
            <a:picLocks noChangeAspect="1"/>
          </p:cNvPicPr>
          <p:nvPr userDrawn="1"/>
        </p:nvPicPr>
        <p:blipFill>
          <a:blip r:embed="rId2"/>
          <a:srcRect l="-6361" t="-14761" r="-19698" b="-12674"/>
          <a:stretch/>
        </p:blipFill>
        <p:spPr>
          <a:xfrm>
            <a:off x="3358873" y="1893586"/>
            <a:ext cx="2475682" cy="1311592"/>
          </a:xfrm>
          <a:prstGeom prst="rect">
            <a:avLst/>
          </a:prstGeom>
        </p:spPr>
      </p:pic>
    </p:spTree>
    <p:extLst>
      <p:ext uri="{BB962C8B-B14F-4D97-AF65-F5344CB8AC3E}">
        <p14:creationId xmlns:p14="http://schemas.microsoft.com/office/powerpoint/2010/main" val="3792644326"/>
      </p:ext>
    </p:extLst>
  </p:cSld>
  <p:clrMapOvr>
    <a:masterClrMapping/>
  </p:clrMapOvr>
  <p:extLst>
    <p:ext uri="{DCECCB84-F9BA-43D5-87BE-67443E8EF086}">
      <p15:sldGuideLst xmlns:p15="http://schemas.microsoft.com/office/powerpoint/2012/main">
        <p15:guide id="1" orient="horz" pos="3049">
          <p15:clr>
            <a:srgbClr val="FBAE40"/>
          </p15:clr>
        </p15:guide>
        <p15:guide id="2" pos="272">
          <p15:clr>
            <a:srgbClr val="FBAE40"/>
          </p15:clr>
        </p15:guide>
        <p15:guide id="3" pos="5488">
          <p15:clr>
            <a:srgbClr val="FBAE40"/>
          </p15:clr>
        </p15:guide>
        <p15:guide id="4" orient="horz" pos="19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29664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3" name="Subtitle 2">
            <a:extLst>
              <a:ext uri="{FF2B5EF4-FFF2-40B4-BE49-F238E27FC236}">
                <a16:creationId xmlns:a16="http://schemas.microsoft.com/office/drawing/2014/main" id="{93063D37-7F91-474A-BF26-D9A37F95BD10}"/>
              </a:ext>
            </a:extLst>
          </p:cNvPr>
          <p:cNvSpPr>
            <a:spLocks noGrp="1"/>
          </p:cNvSpPr>
          <p:nvPr>
            <p:ph type="subTitle" idx="1" hasCustomPrompt="1"/>
          </p:nvPr>
        </p:nvSpPr>
        <p:spPr>
          <a:xfrm>
            <a:off x="457200" y="4646295"/>
            <a:ext cx="8255000" cy="193596"/>
          </a:xfrm>
        </p:spPr>
        <p:txBody>
          <a:bodyPr lIns="0" tIns="0" rIns="0" bIns="0">
            <a:normAutofit/>
          </a:bodyPr>
          <a:lstStyle>
            <a:lvl1pPr marL="0" indent="0" algn="ctr">
              <a:buNone/>
              <a:defRPr sz="1800" b="1">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GB" dirty="0" err="1"/>
              <a:t>brunel.ac.uk</a:t>
            </a:r>
            <a:endParaRPr lang="en-US" dirty="0"/>
          </a:p>
        </p:txBody>
      </p:sp>
      <p:pic>
        <p:nvPicPr>
          <p:cNvPr id="3" name="Picture 2">
            <a:extLst>
              <a:ext uri="{FF2B5EF4-FFF2-40B4-BE49-F238E27FC236}">
                <a16:creationId xmlns:a16="http://schemas.microsoft.com/office/drawing/2014/main" id="{65DD97CB-577E-30F1-B57A-E5C6C470667C}"/>
              </a:ext>
            </a:extLst>
          </p:cNvPr>
          <p:cNvPicPr>
            <a:picLocks noChangeAspect="1"/>
          </p:cNvPicPr>
          <p:nvPr userDrawn="1"/>
        </p:nvPicPr>
        <p:blipFill>
          <a:blip r:embed="rId2"/>
          <a:srcRect l="-12755" t="-14679" r="-3940" b="-20984"/>
          <a:stretch/>
        </p:blipFill>
        <p:spPr>
          <a:xfrm>
            <a:off x="3140316" y="1618736"/>
            <a:ext cx="2863367" cy="1722286"/>
          </a:xfrm>
          <a:prstGeom prst="rect">
            <a:avLst/>
          </a:prstGeom>
        </p:spPr>
      </p:pic>
    </p:spTree>
    <p:extLst>
      <p:ext uri="{BB962C8B-B14F-4D97-AF65-F5344CB8AC3E}">
        <p14:creationId xmlns:p14="http://schemas.microsoft.com/office/powerpoint/2010/main" val="3620976060"/>
      </p:ext>
    </p:extLst>
  </p:cSld>
  <p:clrMapOvr>
    <a:masterClrMapping/>
  </p:clrMapOvr>
  <p:extLst>
    <p:ext uri="{DCECCB84-F9BA-43D5-87BE-67443E8EF086}">
      <p15:sldGuideLst xmlns:p15="http://schemas.microsoft.com/office/powerpoint/2012/main">
        <p15:guide id="1" orient="horz" pos="3049">
          <p15:clr>
            <a:srgbClr val="FBAE40"/>
          </p15:clr>
        </p15:guide>
        <p15:guide id="2" pos="272">
          <p15:clr>
            <a:srgbClr val="FBAE40"/>
          </p15:clr>
        </p15:guide>
        <p15:guide id="3" pos="5488">
          <p15:clr>
            <a:srgbClr val="FBAE40"/>
          </p15:clr>
        </p15:guide>
        <p15:guide id="4" orient="horz" pos="19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E83F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3" name="Subtitle 2">
            <a:extLst>
              <a:ext uri="{FF2B5EF4-FFF2-40B4-BE49-F238E27FC236}">
                <a16:creationId xmlns:a16="http://schemas.microsoft.com/office/drawing/2014/main" id="{93063D37-7F91-474A-BF26-D9A37F95BD10}"/>
              </a:ext>
            </a:extLst>
          </p:cNvPr>
          <p:cNvSpPr>
            <a:spLocks noGrp="1"/>
          </p:cNvSpPr>
          <p:nvPr>
            <p:ph type="subTitle" idx="1" hasCustomPrompt="1"/>
          </p:nvPr>
        </p:nvSpPr>
        <p:spPr>
          <a:xfrm>
            <a:off x="457200" y="4646295"/>
            <a:ext cx="8255000" cy="193596"/>
          </a:xfrm>
        </p:spPr>
        <p:txBody>
          <a:bodyPr lIns="0" tIns="0" rIns="0" bIns="0">
            <a:normAutofit/>
          </a:bodyPr>
          <a:lstStyle>
            <a:lvl1pPr marL="0" indent="0" algn="ctr">
              <a:buNone/>
              <a:defRPr sz="1800" b="1">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GB" dirty="0" err="1"/>
              <a:t>brunel.ac.uk</a:t>
            </a:r>
            <a:endParaRPr lang="en-US" dirty="0"/>
          </a:p>
        </p:txBody>
      </p:sp>
      <p:pic>
        <p:nvPicPr>
          <p:cNvPr id="2" name="Picture 1" descr="A black and white square with blue text&#10;&#10;Description automatically generated">
            <a:extLst>
              <a:ext uri="{FF2B5EF4-FFF2-40B4-BE49-F238E27FC236}">
                <a16:creationId xmlns:a16="http://schemas.microsoft.com/office/drawing/2014/main" id="{40CDBE24-8EDE-EA42-DDDD-9273B1ABA82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6667" r="-16667"/>
          <a:stretch/>
        </p:blipFill>
        <p:spPr>
          <a:xfrm>
            <a:off x="3886200" y="1756774"/>
            <a:ext cx="1748790" cy="1311593"/>
          </a:xfrm>
          <a:prstGeom prst="rect">
            <a:avLst/>
          </a:prstGeom>
        </p:spPr>
      </p:pic>
    </p:spTree>
    <p:extLst>
      <p:ext uri="{BB962C8B-B14F-4D97-AF65-F5344CB8AC3E}">
        <p14:creationId xmlns:p14="http://schemas.microsoft.com/office/powerpoint/2010/main" val="2321418157"/>
      </p:ext>
    </p:extLst>
  </p:cSld>
  <p:clrMapOvr>
    <a:masterClrMapping/>
  </p:clrMapOvr>
  <p:extLst>
    <p:ext uri="{DCECCB84-F9BA-43D5-87BE-67443E8EF086}">
      <p15:sldGuideLst xmlns:p15="http://schemas.microsoft.com/office/powerpoint/2012/main">
        <p15:guide id="1" orient="horz" pos="3049" userDrawn="1">
          <p15:clr>
            <a:srgbClr val="FBAE40"/>
          </p15:clr>
        </p15:guide>
        <p15:guide id="2" pos="272" userDrawn="1">
          <p15:clr>
            <a:srgbClr val="FBAE40"/>
          </p15:clr>
        </p15:guide>
        <p15:guide id="3" pos="5488" userDrawn="1">
          <p15:clr>
            <a:srgbClr val="FBAE40"/>
          </p15:clr>
        </p15:guide>
        <p15:guide id="4" orient="horz" pos="191"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E83F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3" name="Subtitle 2">
            <a:extLst>
              <a:ext uri="{FF2B5EF4-FFF2-40B4-BE49-F238E27FC236}">
                <a16:creationId xmlns:a16="http://schemas.microsoft.com/office/drawing/2014/main" id="{93063D37-7F91-474A-BF26-D9A37F95BD10}"/>
              </a:ext>
            </a:extLst>
          </p:cNvPr>
          <p:cNvSpPr>
            <a:spLocks noGrp="1"/>
          </p:cNvSpPr>
          <p:nvPr>
            <p:ph type="subTitle" idx="1" hasCustomPrompt="1"/>
          </p:nvPr>
        </p:nvSpPr>
        <p:spPr>
          <a:xfrm>
            <a:off x="457200" y="4646295"/>
            <a:ext cx="8255000" cy="193596"/>
          </a:xfrm>
        </p:spPr>
        <p:txBody>
          <a:bodyPr lIns="0" tIns="0" rIns="0" bIns="0">
            <a:normAutofit/>
          </a:bodyPr>
          <a:lstStyle>
            <a:lvl1pPr marL="0" indent="0" algn="ctr">
              <a:buNone/>
              <a:defRPr sz="1800" b="1">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GB" dirty="0" err="1"/>
              <a:t>brunel.ac.uk</a:t>
            </a:r>
            <a:endParaRPr lang="en-US" dirty="0"/>
          </a:p>
        </p:txBody>
      </p:sp>
      <p:pic>
        <p:nvPicPr>
          <p:cNvPr id="3" name="Picture 2">
            <a:extLst>
              <a:ext uri="{FF2B5EF4-FFF2-40B4-BE49-F238E27FC236}">
                <a16:creationId xmlns:a16="http://schemas.microsoft.com/office/drawing/2014/main" id="{DF53F76C-9A37-6942-1B36-0C3E7D7C6A38}"/>
              </a:ext>
            </a:extLst>
          </p:cNvPr>
          <p:cNvPicPr>
            <a:picLocks noChangeAspect="1"/>
          </p:cNvPicPr>
          <p:nvPr userDrawn="1"/>
        </p:nvPicPr>
        <p:blipFill>
          <a:blip r:embed="rId2"/>
          <a:srcRect l="-5958" t="-16619" r="-5866" b="-9875"/>
          <a:stretch/>
        </p:blipFill>
        <p:spPr>
          <a:xfrm>
            <a:off x="3360924" y="1868387"/>
            <a:ext cx="2224330" cy="1311594"/>
          </a:xfrm>
          <a:prstGeom prst="rect">
            <a:avLst/>
          </a:prstGeom>
        </p:spPr>
      </p:pic>
    </p:spTree>
    <p:extLst>
      <p:ext uri="{BB962C8B-B14F-4D97-AF65-F5344CB8AC3E}">
        <p14:creationId xmlns:p14="http://schemas.microsoft.com/office/powerpoint/2010/main" val="3381374060"/>
      </p:ext>
    </p:extLst>
  </p:cSld>
  <p:clrMapOvr>
    <a:masterClrMapping/>
  </p:clrMapOvr>
  <p:extLst>
    <p:ext uri="{DCECCB84-F9BA-43D5-87BE-67443E8EF086}">
      <p15:sldGuideLst xmlns:p15="http://schemas.microsoft.com/office/powerpoint/2012/main">
        <p15:guide id="1" orient="horz" pos="3049" userDrawn="1">
          <p15:clr>
            <a:srgbClr val="FBAE40"/>
          </p15:clr>
        </p15:guide>
        <p15:guide id="2" pos="272" userDrawn="1">
          <p15:clr>
            <a:srgbClr val="FBAE40"/>
          </p15:clr>
        </p15:guide>
        <p15:guide id="3" pos="5488" userDrawn="1">
          <p15:clr>
            <a:srgbClr val="FBAE40"/>
          </p15:clr>
        </p15:guide>
        <p15:guide id="4" orient="horz" pos="191"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rgbClr val="709B8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709B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3" name="Subtitle 2">
            <a:extLst>
              <a:ext uri="{FF2B5EF4-FFF2-40B4-BE49-F238E27FC236}">
                <a16:creationId xmlns:a16="http://schemas.microsoft.com/office/drawing/2014/main" id="{93063D37-7F91-474A-BF26-D9A37F95BD10}"/>
              </a:ext>
            </a:extLst>
          </p:cNvPr>
          <p:cNvSpPr>
            <a:spLocks noGrp="1"/>
          </p:cNvSpPr>
          <p:nvPr>
            <p:ph type="subTitle" idx="1" hasCustomPrompt="1"/>
          </p:nvPr>
        </p:nvSpPr>
        <p:spPr>
          <a:xfrm>
            <a:off x="457200" y="4646295"/>
            <a:ext cx="8255000" cy="193596"/>
          </a:xfrm>
        </p:spPr>
        <p:txBody>
          <a:bodyPr lIns="0" tIns="0" rIns="0" bIns="0">
            <a:normAutofit/>
          </a:bodyPr>
          <a:lstStyle>
            <a:lvl1pPr marL="0" indent="0" algn="ctr">
              <a:buNone/>
              <a:defRPr sz="1800" b="1">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GB" dirty="0" err="1"/>
              <a:t>brunel.ac.uk</a:t>
            </a:r>
            <a:endParaRPr lang="en-US" dirty="0"/>
          </a:p>
        </p:txBody>
      </p:sp>
      <p:pic>
        <p:nvPicPr>
          <p:cNvPr id="2" name="Picture 1" descr="A black and white square with blue text&#10;&#10;Description automatically generated">
            <a:extLst>
              <a:ext uri="{FF2B5EF4-FFF2-40B4-BE49-F238E27FC236}">
                <a16:creationId xmlns:a16="http://schemas.microsoft.com/office/drawing/2014/main" id="{49285DE2-2F14-8DED-0AFA-2EEEAA3AE17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6667" r="-16667"/>
          <a:stretch/>
        </p:blipFill>
        <p:spPr>
          <a:xfrm>
            <a:off x="3886200" y="1756774"/>
            <a:ext cx="1748790" cy="1311593"/>
          </a:xfrm>
          <a:prstGeom prst="rect">
            <a:avLst/>
          </a:prstGeom>
        </p:spPr>
      </p:pic>
    </p:spTree>
    <p:extLst>
      <p:ext uri="{BB962C8B-B14F-4D97-AF65-F5344CB8AC3E}">
        <p14:creationId xmlns:p14="http://schemas.microsoft.com/office/powerpoint/2010/main" val="2134464732"/>
      </p:ext>
    </p:extLst>
  </p:cSld>
  <p:clrMapOvr>
    <a:masterClrMapping/>
  </p:clrMapOvr>
  <p:extLst>
    <p:ext uri="{DCECCB84-F9BA-43D5-87BE-67443E8EF086}">
      <p15:sldGuideLst xmlns:p15="http://schemas.microsoft.com/office/powerpoint/2012/main">
        <p15:guide id="1" orient="horz" pos="3049" userDrawn="1">
          <p15:clr>
            <a:srgbClr val="FBAE40"/>
          </p15:clr>
        </p15:guide>
        <p15:guide id="2" pos="272" userDrawn="1">
          <p15:clr>
            <a:srgbClr val="FBAE40"/>
          </p15:clr>
        </p15:guide>
        <p15:guide id="3" pos="5488" userDrawn="1">
          <p15:clr>
            <a:srgbClr val="FBAE40"/>
          </p15:clr>
        </p15:guide>
        <p15:guide id="4" orient="horz" pos="191"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1_Title Slide">
    <p:bg>
      <p:bgPr>
        <a:solidFill>
          <a:srgbClr val="709B8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709B8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3" name="Subtitle 2">
            <a:extLst>
              <a:ext uri="{FF2B5EF4-FFF2-40B4-BE49-F238E27FC236}">
                <a16:creationId xmlns:a16="http://schemas.microsoft.com/office/drawing/2014/main" id="{93063D37-7F91-474A-BF26-D9A37F95BD10}"/>
              </a:ext>
            </a:extLst>
          </p:cNvPr>
          <p:cNvSpPr>
            <a:spLocks noGrp="1"/>
          </p:cNvSpPr>
          <p:nvPr>
            <p:ph type="subTitle" idx="1" hasCustomPrompt="1"/>
          </p:nvPr>
        </p:nvSpPr>
        <p:spPr>
          <a:xfrm>
            <a:off x="457200" y="4646295"/>
            <a:ext cx="8255000" cy="193596"/>
          </a:xfrm>
        </p:spPr>
        <p:txBody>
          <a:bodyPr lIns="0" tIns="0" rIns="0" bIns="0">
            <a:normAutofit/>
          </a:bodyPr>
          <a:lstStyle>
            <a:lvl1pPr marL="0" indent="0" algn="ctr">
              <a:buNone/>
              <a:defRPr sz="1800" b="1">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GB" dirty="0" err="1"/>
              <a:t>brunel.ac.uk</a:t>
            </a:r>
            <a:endParaRPr lang="en-US" dirty="0"/>
          </a:p>
        </p:txBody>
      </p:sp>
      <p:pic>
        <p:nvPicPr>
          <p:cNvPr id="3" name="Picture 2">
            <a:extLst>
              <a:ext uri="{FF2B5EF4-FFF2-40B4-BE49-F238E27FC236}">
                <a16:creationId xmlns:a16="http://schemas.microsoft.com/office/drawing/2014/main" id="{0E271A60-3A65-0FC4-B869-95E4FA7C601D}"/>
              </a:ext>
            </a:extLst>
          </p:cNvPr>
          <p:cNvPicPr>
            <a:picLocks noChangeAspect="1"/>
          </p:cNvPicPr>
          <p:nvPr userDrawn="1"/>
        </p:nvPicPr>
        <p:blipFill>
          <a:blip r:embed="rId2"/>
          <a:srcRect l="-5604" t="-13674" r="-2235" b="-11243"/>
          <a:stretch/>
        </p:blipFill>
        <p:spPr>
          <a:xfrm>
            <a:off x="3334158" y="1893585"/>
            <a:ext cx="2475684" cy="1311593"/>
          </a:xfrm>
          <a:prstGeom prst="rect">
            <a:avLst/>
          </a:prstGeom>
        </p:spPr>
      </p:pic>
    </p:spTree>
    <p:extLst>
      <p:ext uri="{BB962C8B-B14F-4D97-AF65-F5344CB8AC3E}">
        <p14:creationId xmlns:p14="http://schemas.microsoft.com/office/powerpoint/2010/main" val="928159426"/>
      </p:ext>
    </p:extLst>
  </p:cSld>
  <p:clrMapOvr>
    <a:masterClrMapping/>
  </p:clrMapOvr>
  <p:extLst>
    <p:ext uri="{DCECCB84-F9BA-43D5-87BE-67443E8EF086}">
      <p15:sldGuideLst xmlns:p15="http://schemas.microsoft.com/office/powerpoint/2012/main">
        <p15:guide id="1" orient="horz" pos="3049" userDrawn="1">
          <p15:clr>
            <a:srgbClr val="FBAE40"/>
          </p15:clr>
        </p15:guide>
        <p15:guide id="2" pos="272" userDrawn="1">
          <p15:clr>
            <a:srgbClr val="FBAE40"/>
          </p15:clr>
        </p15:guide>
        <p15:guide id="3" pos="5488" userDrawn="1">
          <p15:clr>
            <a:srgbClr val="FBAE40"/>
          </p15:clr>
        </p15:guide>
        <p15:guide id="4" orient="horz" pos="191"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3_Title Slide">
    <p:bg>
      <p:bgPr>
        <a:solidFill>
          <a:srgbClr val="709B8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51C1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3" name="Subtitle 2">
            <a:extLst>
              <a:ext uri="{FF2B5EF4-FFF2-40B4-BE49-F238E27FC236}">
                <a16:creationId xmlns:a16="http://schemas.microsoft.com/office/drawing/2014/main" id="{93063D37-7F91-474A-BF26-D9A37F95BD10}"/>
              </a:ext>
            </a:extLst>
          </p:cNvPr>
          <p:cNvSpPr>
            <a:spLocks noGrp="1"/>
          </p:cNvSpPr>
          <p:nvPr>
            <p:ph type="subTitle" idx="1" hasCustomPrompt="1"/>
          </p:nvPr>
        </p:nvSpPr>
        <p:spPr>
          <a:xfrm>
            <a:off x="457200" y="4646295"/>
            <a:ext cx="8255000" cy="193596"/>
          </a:xfrm>
        </p:spPr>
        <p:txBody>
          <a:bodyPr lIns="0" tIns="0" rIns="0" bIns="0">
            <a:normAutofit/>
          </a:bodyPr>
          <a:lstStyle>
            <a:lvl1pPr marL="0" indent="0" algn="ctr">
              <a:buNone/>
              <a:defRPr sz="1800" b="1">
                <a:solidFill>
                  <a:schemeClr val="bg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GB" dirty="0" err="1"/>
              <a:t>brunel.ac.uk</a:t>
            </a:r>
            <a:endParaRPr lang="en-US" dirty="0"/>
          </a:p>
        </p:txBody>
      </p:sp>
      <p:pic>
        <p:nvPicPr>
          <p:cNvPr id="2" name="Picture 1">
            <a:extLst>
              <a:ext uri="{FF2B5EF4-FFF2-40B4-BE49-F238E27FC236}">
                <a16:creationId xmlns:a16="http://schemas.microsoft.com/office/drawing/2014/main" id="{6A0DD984-131C-95EC-5308-6DDA25908DE8}"/>
              </a:ext>
            </a:extLst>
          </p:cNvPr>
          <p:cNvPicPr>
            <a:picLocks noChangeAspect="1"/>
          </p:cNvPicPr>
          <p:nvPr userDrawn="1"/>
        </p:nvPicPr>
        <p:blipFill>
          <a:blip r:embed="rId2"/>
          <a:srcRect l="-5896" t="-13016" r="-10955" b="-12481"/>
          <a:stretch/>
        </p:blipFill>
        <p:spPr>
          <a:xfrm>
            <a:off x="3358872" y="1905942"/>
            <a:ext cx="2475684" cy="1311593"/>
          </a:xfrm>
          <a:prstGeom prst="rect">
            <a:avLst/>
          </a:prstGeom>
        </p:spPr>
      </p:pic>
    </p:spTree>
    <p:extLst>
      <p:ext uri="{BB962C8B-B14F-4D97-AF65-F5344CB8AC3E}">
        <p14:creationId xmlns:p14="http://schemas.microsoft.com/office/powerpoint/2010/main" val="544688560"/>
      </p:ext>
    </p:extLst>
  </p:cSld>
  <p:clrMapOvr>
    <a:masterClrMapping/>
  </p:clrMapOvr>
  <p:extLst>
    <p:ext uri="{DCECCB84-F9BA-43D5-87BE-67443E8EF086}">
      <p15:sldGuideLst xmlns:p15="http://schemas.microsoft.com/office/powerpoint/2012/main">
        <p15:guide id="1" orient="horz" pos="3049" userDrawn="1">
          <p15:clr>
            <a:srgbClr val="FBAE40"/>
          </p15:clr>
        </p15:guide>
        <p15:guide id="2" pos="272" userDrawn="1">
          <p15:clr>
            <a:srgbClr val="FBAE40"/>
          </p15:clr>
        </p15:guide>
        <p15:guide id="3" pos="5488" userDrawn="1">
          <p15:clr>
            <a:srgbClr val="FBAE40"/>
          </p15:clr>
        </p15:guide>
        <p15:guide id="4" orient="horz" pos="19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709B8E"/>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30317" y="1579934"/>
            <a:ext cx="4872620" cy="2034231"/>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5" name="Picture Placeholder 2">
            <a:extLst>
              <a:ext uri="{FF2B5EF4-FFF2-40B4-BE49-F238E27FC236}">
                <a16:creationId xmlns:a16="http://schemas.microsoft.com/office/drawing/2014/main" id="{8386C9D3-F37A-736E-CE79-A6AD2922C1EA}"/>
              </a:ext>
            </a:extLst>
          </p:cNvPr>
          <p:cNvSpPr>
            <a:spLocks noGrp="1"/>
          </p:cNvSpPr>
          <p:nvPr>
            <p:ph type="pic" sz="quarter" idx="12"/>
          </p:nvPr>
        </p:nvSpPr>
        <p:spPr>
          <a:xfrm>
            <a:off x="4572000" y="1673354"/>
            <a:ext cx="4572000" cy="270460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6" name="Text Placeholder 7">
            <a:extLst>
              <a:ext uri="{FF2B5EF4-FFF2-40B4-BE49-F238E27FC236}">
                <a16:creationId xmlns:a16="http://schemas.microsoft.com/office/drawing/2014/main" id="{4C070FB6-9A3F-641C-A9C5-5E4BA30560AF}"/>
              </a:ext>
            </a:extLst>
          </p:cNvPr>
          <p:cNvSpPr>
            <a:spLocks noGrp="1"/>
          </p:cNvSpPr>
          <p:nvPr>
            <p:ph type="body" sz="quarter" idx="13" hasCustomPrompt="1"/>
          </p:nvPr>
        </p:nvSpPr>
        <p:spPr>
          <a:xfrm>
            <a:off x="-1" y="2906548"/>
            <a:ext cx="4349809" cy="1621565"/>
          </a:xfrm>
          <a:solidFill>
            <a:srgbClr val="814B98"/>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756431" y="391122"/>
            <a:ext cx="3272003" cy="1391958"/>
          </a:xfrm>
          <a:solidFill>
            <a:schemeClr val="bg1"/>
          </a:solidFill>
          <a:effectLst>
            <a:outerShdw blurRad="467224" dist="268029" dir="3360000" sx="97508" sy="97508" algn="tl" rotWithShape="0">
              <a:prstClr val="black">
                <a:alpha val="17742"/>
              </a:prstClr>
            </a:outerShdw>
          </a:effectLst>
        </p:spPr>
        <p:txBody>
          <a:body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pic>
        <p:nvPicPr>
          <p:cNvPr id="2" name="Picture 1">
            <a:extLst>
              <a:ext uri="{FF2B5EF4-FFF2-40B4-BE49-F238E27FC236}">
                <a16:creationId xmlns:a16="http://schemas.microsoft.com/office/drawing/2014/main" id="{08CDDF91-D61E-7A18-29DE-43AF95775858}"/>
              </a:ext>
            </a:extLst>
          </p:cNvPr>
          <p:cNvPicPr>
            <a:picLocks noGrp="1" noRot="1" noChangeAspect="1" noMove="1" noResize="1" noEditPoints="1" noAdjustHandles="1" noChangeArrowheads="1" noChangeShapeType="1" noCrop="1"/>
          </p:cNvPicPr>
          <p:nvPr userDrawn="1"/>
        </p:nvPicPr>
        <p:blipFill>
          <a:blip r:embed="rId2"/>
          <a:srcRect l="-8755" t="-13323" r="-6559" b="-10253"/>
          <a:stretch/>
        </p:blipFill>
        <p:spPr>
          <a:xfrm>
            <a:off x="91022" y="164388"/>
            <a:ext cx="2075379" cy="1150704"/>
          </a:xfrm>
          <a:prstGeom prst="rect">
            <a:avLst/>
          </a:prstGeom>
        </p:spPr>
      </p:pic>
    </p:spTree>
    <p:extLst>
      <p:ext uri="{BB962C8B-B14F-4D97-AF65-F5344CB8AC3E}">
        <p14:creationId xmlns:p14="http://schemas.microsoft.com/office/powerpoint/2010/main" val="372592747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rgbClr val="51C1E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EF260-D828-695F-8969-DF3B7F0B4628}"/>
              </a:ext>
            </a:extLst>
          </p:cNvPr>
          <p:cNvSpPr/>
          <p:nvPr userDrawn="1"/>
        </p:nvSpPr>
        <p:spPr>
          <a:xfrm>
            <a:off x="0" y="0"/>
            <a:ext cx="9144000" cy="5143500"/>
          </a:xfrm>
          <a:prstGeom prst="rect">
            <a:avLst/>
          </a:prstGeom>
          <a:solidFill>
            <a:srgbClr val="E3EAF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9"/>
          </a:p>
        </p:txBody>
      </p:sp>
      <p:sp>
        <p:nvSpPr>
          <p:cNvPr id="13" name="Subtitle 2">
            <a:extLst>
              <a:ext uri="{FF2B5EF4-FFF2-40B4-BE49-F238E27FC236}">
                <a16:creationId xmlns:a16="http://schemas.microsoft.com/office/drawing/2014/main" id="{93063D37-7F91-474A-BF26-D9A37F95BD10}"/>
              </a:ext>
            </a:extLst>
          </p:cNvPr>
          <p:cNvSpPr>
            <a:spLocks noGrp="1"/>
          </p:cNvSpPr>
          <p:nvPr>
            <p:ph type="subTitle" idx="1" hasCustomPrompt="1"/>
          </p:nvPr>
        </p:nvSpPr>
        <p:spPr>
          <a:xfrm>
            <a:off x="457200" y="4646295"/>
            <a:ext cx="8255000" cy="193596"/>
          </a:xfrm>
        </p:spPr>
        <p:txBody>
          <a:bodyPr lIns="0" tIns="0" rIns="0" bIns="0">
            <a:normAutofit/>
          </a:bodyPr>
          <a:lstStyle>
            <a:lvl1pPr marL="0" indent="0" algn="ctr">
              <a:buNone/>
              <a:defRPr sz="1800" b="1">
                <a:solidFill>
                  <a:schemeClr val="tx1"/>
                </a:solidFill>
                <a:latin typeface="Arial"/>
                <a:cs typeface="Arial"/>
              </a:defRPr>
            </a:lvl1pPr>
            <a:lvl2pPr marL="473199" indent="0" algn="ctr">
              <a:buNone/>
              <a:defRPr>
                <a:solidFill>
                  <a:schemeClr val="tx1">
                    <a:tint val="75000"/>
                  </a:schemeClr>
                </a:solidFill>
              </a:defRPr>
            </a:lvl2pPr>
            <a:lvl3pPr marL="946396" indent="0" algn="ctr">
              <a:buNone/>
              <a:defRPr>
                <a:solidFill>
                  <a:schemeClr val="tx1">
                    <a:tint val="75000"/>
                  </a:schemeClr>
                </a:solidFill>
              </a:defRPr>
            </a:lvl3pPr>
            <a:lvl4pPr marL="1419595" indent="0" algn="ctr">
              <a:buNone/>
              <a:defRPr>
                <a:solidFill>
                  <a:schemeClr val="tx1">
                    <a:tint val="75000"/>
                  </a:schemeClr>
                </a:solidFill>
              </a:defRPr>
            </a:lvl4pPr>
            <a:lvl5pPr marL="1892794" indent="0" algn="ctr">
              <a:buNone/>
              <a:defRPr>
                <a:solidFill>
                  <a:schemeClr val="tx1">
                    <a:tint val="75000"/>
                  </a:schemeClr>
                </a:solidFill>
              </a:defRPr>
            </a:lvl5pPr>
            <a:lvl6pPr marL="2365992" indent="0" algn="ctr">
              <a:buNone/>
              <a:defRPr>
                <a:solidFill>
                  <a:schemeClr val="tx1">
                    <a:tint val="75000"/>
                  </a:schemeClr>
                </a:solidFill>
              </a:defRPr>
            </a:lvl6pPr>
            <a:lvl7pPr marL="2839190" indent="0" algn="ctr">
              <a:buNone/>
              <a:defRPr>
                <a:solidFill>
                  <a:schemeClr val="tx1">
                    <a:tint val="75000"/>
                  </a:schemeClr>
                </a:solidFill>
              </a:defRPr>
            </a:lvl7pPr>
            <a:lvl8pPr marL="3312388" indent="0" algn="ctr">
              <a:buNone/>
              <a:defRPr>
                <a:solidFill>
                  <a:schemeClr val="tx1">
                    <a:tint val="75000"/>
                  </a:schemeClr>
                </a:solidFill>
              </a:defRPr>
            </a:lvl8pPr>
            <a:lvl9pPr marL="3785588" indent="0" algn="ctr">
              <a:buNone/>
              <a:defRPr>
                <a:solidFill>
                  <a:schemeClr val="tx1">
                    <a:tint val="75000"/>
                  </a:schemeClr>
                </a:solidFill>
              </a:defRPr>
            </a:lvl9pPr>
          </a:lstStyle>
          <a:p>
            <a:r>
              <a:rPr lang="en-GB" dirty="0" err="1"/>
              <a:t>brunel.ac.uk</a:t>
            </a:r>
            <a:endParaRPr lang="en-US" dirty="0"/>
          </a:p>
        </p:txBody>
      </p:sp>
      <p:pic>
        <p:nvPicPr>
          <p:cNvPr id="2" name="Picture 1" descr="A blue square with white text&#10;&#10;Description automatically generated">
            <a:extLst>
              <a:ext uri="{FF2B5EF4-FFF2-40B4-BE49-F238E27FC236}">
                <a16:creationId xmlns:a16="http://schemas.microsoft.com/office/drawing/2014/main" id="{1AECFDB8-AE68-7C04-27EB-36F3DA3BCB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6660" r="-16660"/>
          <a:stretch/>
        </p:blipFill>
        <p:spPr>
          <a:xfrm>
            <a:off x="3886200" y="1761221"/>
            <a:ext cx="1748790" cy="1307147"/>
          </a:xfrm>
          <a:prstGeom prst="rect">
            <a:avLst/>
          </a:prstGeom>
        </p:spPr>
      </p:pic>
    </p:spTree>
    <p:extLst>
      <p:ext uri="{BB962C8B-B14F-4D97-AF65-F5344CB8AC3E}">
        <p14:creationId xmlns:p14="http://schemas.microsoft.com/office/powerpoint/2010/main" val="2477873496"/>
      </p:ext>
    </p:extLst>
  </p:cSld>
  <p:clrMapOvr>
    <a:masterClrMapping/>
  </p:clrMapOvr>
  <p:extLst>
    <p:ext uri="{DCECCB84-F9BA-43D5-87BE-67443E8EF086}">
      <p15:sldGuideLst xmlns:p15="http://schemas.microsoft.com/office/powerpoint/2012/main">
        <p15:guide id="1" orient="horz" pos="3049" userDrawn="1">
          <p15:clr>
            <a:srgbClr val="FBAE40"/>
          </p15:clr>
        </p15:guide>
        <p15:guide id="2" pos="272" userDrawn="1">
          <p15:clr>
            <a:srgbClr val="FBAE40"/>
          </p15:clr>
        </p15:guide>
        <p15:guide id="3" pos="5488" userDrawn="1">
          <p15:clr>
            <a:srgbClr val="FBAE40"/>
          </p15:clr>
        </p15:guide>
        <p15:guide id="4" orient="horz" pos="191"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325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675" b="0" i="0">
                <a:solidFill>
                  <a:srgbClr val="00325B"/>
                </a:solidFill>
                <a:latin typeface="Arial"/>
                <a:cs typeface="Arial"/>
              </a:defRPr>
            </a:lvl1pPr>
          </a:lstStyle>
          <a:p>
            <a:pPr marL="9525">
              <a:spcBef>
                <a:spcPts val="11"/>
              </a:spcBef>
            </a:pPr>
            <a:endParaRPr lang="en-GB" spc="-8" dirty="0"/>
          </a:p>
        </p:txBody>
      </p:sp>
      <p:sp>
        <p:nvSpPr>
          <p:cNvPr id="5" name="Holder 5"/>
          <p:cNvSpPr>
            <a:spLocks noGrp="1"/>
          </p:cNvSpPr>
          <p:nvPr>
            <p:ph type="dt" sz="half" idx="6"/>
          </p:nvPr>
        </p:nvSpPr>
        <p:spPr/>
        <p:txBody>
          <a:bodyPr lIns="0" tIns="0" rIns="0" bIns="0"/>
          <a:lstStyle>
            <a:lvl1pPr>
              <a:defRPr sz="675" b="1" i="0">
                <a:solidFill>
                  <a:srgbClr val="00325B"/>
                </a:solidFill>
                <a:latin typeface="Arial"/>
                <a:cs typeface="Arial"/>
              </a:defRPr>
            </a:lvl1pPr>
          </a:lstStyle>
          <a:p>
            <a:pPr marL="9525">
              <a:spcBef>
                <a:spcPts val="11"/>
              </a:spcBef>
            </a:pPr>
            <a:endParaRPr lang="en-GB" spc="-8" dirty="0"/>
          </a:p>
        </p:txBody>
      </p:sp>
      <p:sp>
        <p:nvSpPr>
          <p:cNvPr id="6" name="Holder 6"/>
          <p:cNvSpPr>
            <a:spLocks noGrp="1"/>
          </p:cNvSpPr>
          <p:nvPr>
            <p:ph type="sldNum" sz="quarter" idx="7"/>
          </p:nvPr>
        </p:nvSpPr>
        <p:spPr/>
        <p:txBody>
          <a:bodyPr lIns="0" tIns="0" rIns="0" bIns="0"/>
          <a:lstStyle>
            <a:lvl1pPr>
              <a:defRPr sz="900" b="0" i="0">
                <a:solidFill>
                  <a:srgbClr val="BE0F34"/>
                </a:solidFill>
                <a:latin typeface="Arial"/>
                <a:cs typeface="Arial"/>
              </a:defRPr>
            </a:lvl1pPr>
          </a:lstStyle>
          <a:p>
            <a:pPr marL="91440">
              <a:lnSpc>
                <a:spcPts val="1069"/>
              </a:lnSpc>
            </a:pPr>
            <a:fld id="{81D60167-4931-47E6-BA6A-407CBD079E47}" type="slidenum">
              <a:rPr lang="en-GB" smtClean="0"/>
              <a:pPr marL="91440">
                <a:lnSpc>
                  <a:spcPts val="1069"/>
                </a:lnSpc>
              </a:pPr>
              <a:t>‹#›</a:t>
            </a:fld>
            <a:endParaRPr lang="en-GB" dirty="0"/>
          </a:p>
        </p:txBody>
      </p:sp>
    </p:spTree>
    <p:extLst>
      <p:ext uri="{BB962C8B-B14F-4D97-AF65-F5344CB8AC3E}">
        <p14:creationId xmlns:p14="http://schemas.microsoft.com/office/powerpoint/2010/main" val="32588562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 24pt Blu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normAutofit/>
          </a:bodyPr>
          <a:lstStyle>
            <a:lvl1pPr marL="0" indent="0">
              <a:buNone/>
              <a:defRPr sz="1800">
                <a:solidFill>
                  <a:schemeClr val="accent1"/>
                </a:solidFill>
              </a:defRPr>
            </a:lvl1pPr>
            <a:lvl2pPr marL="342900" indent="0">
              <a:buNone/>
              <a:defRPr sz="1500">
                <a:solidFill>
                  <a:schemeClr val="accent1"/>
                </a:solidFill>
              </a:defRPr>
            </a:lvl2pPr>
            <a:lvl3pPr marL="685800" indent="0">
              <a:buNone/>
              <a:defRPr sz="1350">
                <a:solidFill>
                  <a:schemeClr val="accent1"/>
                </a:solidFill>
              </a:defRPr>
            </a:lvl3pPr>
            <a:lvl4pPr marL="1028700" indent="0">
              <a:buNone/>
              <a:defRPr sz="1200">
                <a:solidFill>
                  <a:schemeClr val="accent1"/>
                </a:solidFill>
              </a:defRPr>
            </a:lvl4pPr>
            <a:lvl5pPr marL="1371600" indent="0">
              <a:buNone/>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8723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a:t>Click to edit Master title style</a:t>
            </a:r>
          </a:p>
        </p:txBody>
      </p:sp>
      <p:sp>
        <p:nvSpPr>
          <p:cNvPr id="3" name="Table Placeholder 2"/>
          <p:cNvSpPr>
            <a:spLocks noGrp="1"/>
          </p:cNvSpPr>
          <p:nvPr>
            <p:ph type="tbl" idx="1"/>
          </p:nvPr>
        </p:nvSpPr>
        <p:spPr>
          <a:xfrm>
            <a:off x="685800" y="1485900"/>
            <a:ext cx="7772400" cy="30861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EE5222-D4E3-42BE-935B-97C46D56A7B5}" type="slidenum">
              <a:rPr lang="en-GB"/>
              <a:pPr>
                <a:defRPr/>
              </a:pPr>
              <a:t>‹#›</a:t>
            </a:fld>
            <a:endParaRPr lang="en-GB"/>
          </a:p>
        </p:txBody>
      </p:sp>
    </p:spTree>
    <p:extLst>
      <p:ext uri="{BB962C8B-B14F-4D97-AF65-F5344CB8AC3E}">
        <p14:creationId xmlns:p14="http://schemas.microsoft.com/office/powerpoint/2010/main" val="27448405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8966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393128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23590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8966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6194A1-5B28-41B4-A256-7AB656992733}" type="slidenum">
              <a:rPr lang="en-GB" smtClean="0"/>
              <a:t>‹#›</a:t>
            </a:fld>
            <a:endParaRPr lang="en-GB"/>
          </a:p>
        </p:txBody>
      </p:sp>
    </p:spTree>
    <p:extLst>
      <p:ext uri="{BB962C8B-B14F-4D97-AF65-F5344CB8AC3E}">
        <p14:creationId xmlns:p14="http://schemas.microsoft.com/office/powerpoint/2010/main" val="23590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709B8E"/>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064D8CE-38AB-94FA-1206-1D7D4D2D7272}"/>
              </a:ext>
            </a:extLst>
          </p:cNvPr>
          <p:cNvSpPr>
            <a:spLocks noGrp="1"/>
          </p:cNvSpPr>
          <p:nvPr>
            <p:ph type="pic" sz="quarter" idx="10"/>
          </p:nvPr>
        </p:nvSpPr>
        <p:spPr>
          <a:xfrm>
            <a:off x="330317" y="1579934"/>
            <a:ext cx="4872620" cy="2034231"/>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5" name="Picture Placeholder 2">
            <a:extLst>
              <a:ext uri="{FF2B5EF4-FFF2-40B4-BE49-F238E27FC236}">
                <a16:creationId xmlns:a16="http://schemas.microsoft.com/office/drawing/2014/main" id="{8386C9D3-F37A-736E-CE79-A6AD2922C1EA}"/>
              </a:ext>
            </a:extLst>
          </p:cNvPr>
          <p:cNvSpPr>
            <a:spLocks noGrp="1"/>
          </p:cNvSpPr>
          <p:nvPr>
            <p:ph type="pic" sz="quarter" idx="12"/>
          </p:nvPr>
        </p:nvSpPr>
        <p:spPr>
          <a:xfrm>
            <a:off x="4572000" y="1673354"/>
            <a:ext cx="4572000" cy="2704603"/>
          </a:xfrm>
          <a:solidFill>
            <a:schemeClr val="bg1"/>
          </a:solidFill>
          <a:effectLst>
            <a:outerShdw blurRad="467224" dist="268029" dir="3360000" sx="97508" sy="97508" algn="tl" rotWithShape="0">
              <a:prstClr val="black">
                <a:alpha val="17742"/>
              </a:prstClr>
            </a:outerShdw>
          </a:effectLst>
        </p:spPr>
        <p:txBody>
          <a:bodyPr/>
          <a:lstStyle>
            <a:lvl1pPr marL="0" indent="0">
              <a:buNone/>
              <a:defRPr/>
            </a:lvl1p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sp>
        <p:nvSpPr>
          <p:cNvPr id="16" name="Text Placeholder 7">
            <a:extLst>
              <a:ext uri="{FF2B5EF4-FFF2-40B4-BE49-F238E27FC236}">
                <a16:creationId xmlns:a16="http://schemas.microsoft.com/office/drawing/2014/main" id="{4C070FB6-9A3F-641C-A9C5-5E4BA30560AF}"/>
              </a:ext>
            </a:extLst>
          </p:cNvPr>
          <p:cNvSpPr>
            <a:spLocks noGrp="1"/>
          </p:cNvSpPr>
          <p:nvPr>
            <p:ph type="body" sz="quarter" idx="13" hasCustomPrompt="1"/>
          </p:nvPr>
        </p:nvSpPr>
        <p:spPr>
          <a:xfrm>
            <a:off x="-1" y="2906548"/>
            <a:ext cx="4349809" cy="1621565"/>
          </a:xfrm>
          <a:solidFill>
            <a:srgbClr val="814B98"/>
          </a:solidFill>
          <a:effectLst>
            <a:outerShdw blurRad="457200" dist="266700" dir="3960000" sx="98000" sy="98000" algn="tl" rotWithShape="0">
              <a:prstClr val="black">
                <a:alpha val="18000"/>
              </a:prstClr>
            </a:outerShdw>
          </a:effectLst>
        </p:spPr>
        <p:txBody>
          <a:bodyPr lIns="396000" rIns="144000" bIns="144000" anchor="ctr" anchorCtr="0"/>
          <a:lstStyle>
            <a:lvl1pPr marL="0" indent="0">
              <a:buNone/>
              <a:defRPr b="1">
                <a:solidFill>
                  <a:schemeClr val="bg1"/>
                </a:solidFill>
              </a:defRPr>
            </a:lvl1pPr>
          </a:lstStyle>
          <a:p>
            <a:pPr lvl="0"/>
            <a:r>
              <a:rPr lang="en-GB" dirty="0"/>
              <a:t>Your title text in here, 2 to 3 lines of text is the limit</a:t>
            </a:r>
            <a:endParaRPr lang="en-US" dirty="0"/>
          </a:p>
        </p:txBody>
      </p:sp>
      <p:sp>
        <p:nvSpPr>
          <p:cNvPr id="4" name="Picture Placeholder 2">
            <a:extLst>
              <a:ext uri="{FF2B5EF4-FFF2-40B4-BE49-F238E27FC236}">
                <a16:creationId xmlns:a16="http://schemas.microsoft.com/office/drawing/2014/main" id="{839DBCAB-F30D-22E9-68FD-F6E6BD098599}"/>
              </a:ext>
            </a:extLst>
          </p:cNvPr>
          <p:cNvSpPr>
            <a:spLocks noGrp="1"/>
          </p:cNvSpPr>
          <p:nvPr>
            <p:ph type="pic" sz="quarter" idx="11"/>
          </p:nvPr>
        </p:nvSpPr>
        <p:spPr>
          <a:xfrm>
            <a:off x="4756431" y="391122"/>
            <a:ext cx="3272003" cy="1391958"/>
          </a:xfrm>
          <a:solidFill>
            <a:schemeClr val="bg1"/>
          </a:solidFill>
          <a:effectLst>
            <a:outerShdw blurRad="467224" dist="268029" dir="3360000" sx="97508" sy="97508" algn="tl" rotWithShape="0">
              <a:prstClr val="black">
                <a:alpha val="17742"/>
              </a:prstClr>
            </a:outerShdw>
          </a:effectLst>
        </p:spPr>
        <p:txBody>
          <a:bodyPr/>
          <a:lstStyle/>
          <a:p>
            <a:pPr marL="354898" marR="0" lvl="0" indent="-354898" algn="l" defTabSz="473199" rtl="0" eaLnBrk="1" fontAlgn="auto" latinLnBrk="0" hangingPunct="1">
              <a:lnSpc>
                <a:spcPct val="100000"/>
              </a:lnSpc>
              <a:spcBef>
                <a:spcPct val="20000"/>
              </a:spcBef>
              <a:spcAft>
                <a:spcPts val="0"/>
              </a:spcAft>
              <a:buClrTx/>
              <a:buSzTx/>
              <a:buFont typeface="Arial"/>
              <a:buChar char="•"/>
              <a:tabLst/>
              <a:defRPr/>
            </a:pPr>
            <a:r>
              <a:rPr lang="en-US"/>
              <a:t>Click icon to add picture</a:t>
            </a:r>
          </a:p>
        </p:txBody>
      </p:sp>
      <p:pic>
        <p:nvPicPr>
          <p:cNvPr id="6" name="Picture 5">
            <a:extLst>
              <a:ext uri="{FF2B5EF4-FFF2-40B4-BE49-F238E27FC236}">
                <a16:creationId xmlns:a16="http://schemas.microsoft.com/office/drawing/2014/main" id="{32A422A1-08BA-CC33-24C1-E65BDF5DC51B}"/>
              </a:ext>
            </a:extLst>
          </p:cNvPr>
          <p:cNvPicPr>
            <a:picLocks noGrp="1" noRot="1" noChangeAspect="1" noMove="1" noResize="1" noEditPoints="1" noAdjustHandles="1" noChangeArrowheads="1" noChangeShapeType="1" noCrop="1"/>
          </p:cNvPicPr>
          <p:nvPr userDrawn="1"/>
        </p:nvPicPr>
        <p:blipFill>
          <a:blip r:embed="rId2"/>
          <a:srcRect l="-15138" t="-11112" r="-19384" b="-11953"/>
          <a:stretch/>
        </p:blipFill>
        <p:spPr>
          <a:xfrm>
            <a:off x="-1" y="174662"/>
            <a:ext cx="2178609" cy="1038937"/>
          </a:xfrm>
          <a:prstGeom prst="rect">
            <a:avLst/>
          </a:prstGeom>
        </p:spPr>
      </p:pic>
    </p:spTree>
    <p:extLst>
      <p:ext uri="{BB962C8B-B14F-4D97-AF65-F5344CB8AC3E}">
        <p14:creationId xmlns:p14="http://schemas.microsoft.com/office/powerpoint/2010/main" val="61905516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2.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8.xml"/><Relationship Id="rId1"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EF6A031D-BA2B-354B-B8E5-D0383A9C57AD}" type="slidenum">
              <a:rPr lang="en-US" smtClean="0"/>
              <a:t>‹#›</a:t>
            </a:fld>
            <a:endParaRPr lang="en-US"/>
          </a:p>
        </p:txBody>
      </p:sp>
    </p:spTree>
    <p:extLst>
      <p:ext uri="{BB962C8B-B14F-4D97-AF65-F5344CB8AC3E}">
        <p14:creationId xmlns:p14="http://schemas.microsoft.com/office/powerpoint/2010/main" val="1265818592"/>
      </p:ext>
    </p:extLst>
  </p:cSld>
  <p:clrMap bg1="lt1" tx1="dk1" bg2="lt2" tx2="dk2" accent1="accent1" accent2="accent2" accent3="accent3" accent4="accent4" accent5="accent5" accent6="accent6" hlink="hlink" folHlink="folHlink"/>
  <p:sldLayoutIdLst>
    <p:sldLayoutId id="2147483768" r:id="rId1"/>
    <p:sldLayoutId id="2147483777" r:id="rId2"/>
    <p:sldLayoutId id="2147483778" r:id="rId3"/>
    <p:sldLayoutId id="2147483779" r:id="rId4"/>
    <p:sldLayoutId id="2147483780" r:id="rId5"/>
    <p:sldLayoutId id="2147483781" r:id="rId6"/>
    <p:sldLayoutId id="2147483659" r:id="rId7"/>
    <p:sldLayoutId id="2147483782" r:id="rId8"/>
    <p:sldLayoutId id="2147483783" r:id="rId9"/>
    <p:sldLayoutId id="2147483784" r:id="rId10"/>
    <p:sldLayoutId id="2147483785" r:id="rId11"/>
    <p:sldLayoutId id="2147483786" r:id="rId12"/>
    <p:sldLayoutId id="2147483695" r:id="rId13"/>
    <p:sldLayoutId id="2147483787" r:id="rId14"/>
    <p:sldLayoutId id="2147483788" r:id="rId15"/>
    <p:sldLayoutId id="2147483789" r:id="rId16"/>
    <p:sldLayoutId id="2147483790" r:id="rId17"/>
    <p:sldLayoutId id="2147483791" r:id="rId18"/>
    <p:sldLayoutId id="2147483697" r:id="rId19"/>
    <p:sldLayoutId id="2147483792" r:id="rId20"/>
    <p:sldLayoutId id="2147483793" r:id="rId21"/>
    <p:sldLayoutId id="2147483794" r:id="rId22"/>
    <p:sldLayoutId id="2147483795" r:id="rId23"/>
    <p:sldLayoutId id="2147483796" r:id="rId24"/>
    <p:sldLayoutId id="2147483818" r:id="rId25"/>
    <p:sldLayoutId id="2147483675" r:id="rId26"/>
    <p:sldLayoutId id="2147483797" r:id="rId27"/>
    <p:sldLayoutId id="2147483798" r:id="rId28"/>
    <p:sldLayoutId id="2147483799" r:id="rId29"/>
    <p:sldLayoutId id="2147483800" r:id="rId30"/>
    <p:sldLayoutId id="2147483801" r:id="rId31"/>
    <p:sldLayoutId id="2147483676" r:id="rId32"/>
    <p:sldLayoutId id="2147483677" r:id="rId33"/>
    <p:sldLayoutId id="2147483678" r:id="rId34"/>
    <p:sldLayoutId id="2147483679" r:id="rId35"/>
    <p:sldLayoutId id="2147483680" r:id="rId36"/>
    <p:sldLayoutId id="2147483681" r:id="rId37"/>
    <p:sldLayoutId id="2147483688" r:id="rId38"/>
    <p:sldLayoutId id="2147483689" r:id="rId39"/>
    <p:sldLayoutId id="2147483690" r:id="rId40"/>
    <p:sldLayoutId id="2147483691" r:id="rId41"/>
    <p:sldLayoutId id="2147483682" r:id="rId42"/>
    <p:sldLayoutId id="2147483692" r:id="rId43"/>
    <p:sldLayoutId id="2147483683" r:id="rId44"/>
    <p:sldLayoutId id="2147483693" r:id="rId45"/>
    <p:sldLayoutId id="2147483684" r:id="rId46"/>
    <p:sldLayoutId id="2147483685" r:id="rId47"/>
    <p:sldLayoutId id="2147483686" r:id="rId48"/>
    <p:sldLayoutId id="2147483694" r:id="rId49"/>
    <p:sldLayoutId id="2147483808" r:id="rId50"/>
    <p:sldLayoutId id="2147483814" r:id="rId51"/>
    <p:sldLayoutId id="2147483703" r:id="rId52"/>
    <p:sldLayoutId id="2147483653" r:id="rId53"/>
    <p:sldLayoutId id="2147483704" r:id="rId54"/>
    <p:sldLayoutId id="2147483809" r:id="rId55"/>
    <p:sldLayoutId id="2147483807" r:id="rId56"/>
    <p:sldLayoutId id="2147483705" r:id="rId57"/>
    <p:sldLayoutId id="2147483742" r:id="rId58"/>
    <p:sldLayoutId id="2147483716" r:id="rId59"/>
    <p:sldLayoutId id="2147483713" r:id="rId60"/>
    <p:sldLayoutId id="2147483708" r:id="rId61"/>
    <p:sldLayoutId id="2147483751" r:id="rId62"/>
    <p:sldLayoutId id="2147483750" r:id="rId63"/>
    <p:sldLayoutId id="2147483720" r:id="rId64"/>
    <p:sldLayoutId id="2147483718" r:id="rId65"/>
    <p:sldLayoutId id="2147483746" r:id="rId66"/>
    <p:sldLayoutId id="2147483747" r:id="rId67"/>
    <p:sldLayoutId id="2147483715" r:id="rId68"/>
    <p:sldLayoutId id="2147483721" r:id="rId69"/>
    <p:sldLayoutId id="2147483714" r:id="rId70"/>
    <p:sldLayoutId id="2147483712" r:id="rId71"/>
    <p:sldLayoutId id="2147483744" r:id="rId72"/>
    <p:sldLayoutId id="2147483805" r:id="rId73"/>
    <p:sldLayoutId id="2147483802" r:id="rId74"/>
    <p:sldLayoutId id="2147483753" r:id="rId75"/>
    <p:sldLayoutId id="2147483803" r:id="rId76"/>
    <p:sldLayoutId id="2147483754" r:id="rId77"/>
    <p:sldLayoutId id="2147483804" r:id="rId78"/>
    <p:sldLayoutId id="2147483806" r:id="rId79"/>
    <p:sldLayoutId id="2147483755" r:id="rId80"/>
    <p:sldLayoutId id="2147483824" r:id="rId81"/>
  </p:sldLayoutIdLst>
  <p:hf hdr="0" ftr="0" dt="0"/>
  <p:txStyles>
    <p:titleStyle>
      <a:lvl1pPr algn="l" defTabSz="685800" rtl="0" eaLnBrk="1" latinLnBrk="0" hangingPunct="1">
        <a:lnSpc>
          <a:spcPct val="90000"/>
        </a:lnSpc>
        <a:spcBef>
          <a:spcPct val="0"/>
        </a:spcBef>
        <a:buNone/>
        <a:defRPr sz="2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169" userDrawn="1">
          <p15:clr>
            <a:srgbClr val="F26B43"/>
          </p15:clr>
        </p15:guide>
        <p15:guide id="4" pos="158" userDrawn="1">
          <p15:clr>
            <a:srgbClr val="F26B43"/>
          </p15:clr>
        </p15:guide>
        <p15:guide id="5" pos="5579" userDrawn="1">
          <p15:clr>
            <a:srgbClr val="F26B43"/>
          </p15:clr>
        </p15:guide>
        <p15:guide id="6" orient="horz" pos="3072" userDrawn="1">
          <p15:clr>
            <a:srgbClr val="F26B43"/>
          </p15:clr>
        </p15:guide>
        <p15:guide id="7" orient="horz" pos="69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39892"/>
            <a:ext cx="9144000" cy="3036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215842" y="202332"/>
            <a:ext cx="8316598" cy="857250"/>
          </a:xfrm>
          <a:prstGeom prst="rect">
            <a:avLst/>
          </a:prstGeom>
        </p:spPr>
        <p:txBody>
          <a:bodyPr vert="horz" lIns="91440" tIns="45720" rIns="91440" bIns="45720" rtlCol="0" anchor="t">
            <a:normAutofit/>
          </a:bodyPr>
          <a:lstStyle/>
          <a:p>
            <a:r>
              <a:rPr lang="en-US" dirty="0"/>
              <a:t>Click to edit Master </a:t>
            </a:r>
            <a:br>
              <a:rPr lang="en-US" dirty="0"/>
            </a:br>
            <a:r>
              <a:rPr lang="en-US" dirty="0"/>
              <a:t>title style</a:t>
            </a:r>
            <a:endParaRPr lang="en-GB" dirty="0"/>
          </a:p>
        </p:txBody>
      </p:sp>
      <p:sp>
        <p:nvSpPr>
          <p:cNvPr id="3" name="Text Placeholder 2"/>
          <p:cNvSpPr>
            <a:spLocks noGrp="1"/>
          </p:cNvSpPr>
          <p:nvPr>
            <p:ph type="body" idx="1"/>
          </p:nvPr>
        </p:nvSpPr>
        <p:spPr>
          <a:xfrm>
            <a:off x="215842" y="1329613"/>
            <a:ext cx="8316598"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308626" y="202332"/>
            <a:ext cx="1295822" cy="273844"/>
          </a:xfrm>
          <a:prstGeom prst="rect">
            <a:avLst/>
          </a:prstGeom>
        </p:spPr>
        <p:txBody>
          <a:bodyPr vert="horz" lIns="91440" tIns="45720" rIns="91440" bIns="45720" rtlCol="0" anchor="ctr"/>
          <a:lstStyle>
            <a:lvl1pPr algn="r">
              <a:defRPr sz="675">
                <a:solidFill>
                  <a:schemeClr val="accent1"/>
                </a:solidFill>
              </a:defRPr>
            </a:lvl1pPr>
          </a:lstStyle>
          <a:p>
            <a:endParaRPr lang="en-GB" dirty="0"/>
          </a:p>
        </p:txBody>
      </p:sp>
      <p:sp>
        <p:nvSpPr>
          <p:cNvPr id="5" name="Footer Placeholder 4"/>
          <p:cNvSpPr>
            <a:spLocks noGrp="1"/>
          </p:cNvSpPr>
          <p:nvPr>
            <p:ph type="ftr" sz="quarter" idx="3"/>
          </p:nvPr>
        </p:nvSpPr>
        <p:spPr>
          <a:xfrm>
            <a:off x="1695780" y="4819724"/>
            <a:ext cx="4964452" cy="273844"/>
          </a:xfrm>
          <a:prstGeom prst="rect">
            <a:avLst/>
          </a:prstGeom>
        </p:spPr>
        <p:txBody>
          <a:bodyPr vert="horz" lIns="91440" tIns="45720" rIns="91440" bIns="45720" rtlCol="0" anchor="ctr"/>
          <a:lstStyle>
            <a:lvl1pPr algn="l">
              <a:defRPr sz="675" b="1" spc="15" baseline="0">
                <a:solidFill>
                  <a:schemeClr val="accent1"/>
                </a:solidFill>
              </a:defRPr>
            </a:lvl1pPr>
          </a:lstStyle>
          <a:p>
            <a:endParaRPr lang="en-GB" dirty="0"/>
          </a:p>
        </p:txBody>
      </p:sp>
      <p:sp>
        <p:nvSpPr>
          <p:cNvPr id="6" name="Slide Number Placeholder 5"/>
          <p:cNvSpPr>
            <a:spLocks noGrp="1"/>
          </p:cNvSpPr>
          <p:nvPr>
            <p:ph type="sldNum" sz="quarter" idx="4"/>
          </p:nvPr>
        </p:nvSpPr>
        <p:spPr>
          <a:xfrm>
            <a:off x="6516216" y="4819724"/>
            <a:ext cx="2133600" cy="273844"/>
          </a:xfrm>
          <a:prstGeom prst="rect">
            <a:avLst/>
          </a:prstGeom>
        </p:spPr>
        <p:txBody>
          <a:bodyPr vert="horz" lIns="91440" tIns="45720" rIns="91440" bIns="45720" rtlCol="0" anchor="ctr"/>
          <a:lstStyle>
            <a:lvl1pPr algn="r">
              <a:defRPr sz="900">
                <a:solidFill>
                  <a:schemeClr val="accent2"/>
                </a:solidFill>
              </a:defRPr>
            </a:lvl1pPr>
          </a:lstStyle>
          <a:p>
            <a:fld id="{786194A1-5B28-41B4-A256-7AB656992733}" type="slidenum">
              <a:rPr lang="en-GB" smtClean="0"/>
              <a:pPr/>
              <a:t>‹#›</a:t>
            </a:fld>
            <a:endParaRPr lang="en-GB"/>
          </a:p>
        </p:txBody>
      </p:sp>
      <p:grpSp>
        <p:nvGrpSpPr>
          <p:cNvPr id="13" name="Group 12"/>
          <p:cNvGrpSpPr/>
          <p:nvPr/>
        </p:nvGrpSpPr>
        <p:grpSpPr>
          <a:xfrm>
            <a:off x="8823051" y="0"/>
            <a:ext cx="325804" cy="5143500"/>
            <a:chOff x="8924955" y="2492896"/>
            <a:chExt cx="223902" cy="2544655"/>
          </a:xfrm>
        </p:grpSpPr>
        <p:sp>
          <p:nvSpPr>
            <p:cNvPr id="9" name="Rectangle 8"/>
            <p:cNvSpPr/>
            <p:nvPr userDrawn="1"/>
          </p:nvSpPr>
          <p:spPr>
            <a:xfrm>
              <a:off x="9041353" y="2492896"/>
              <a:ext cx="107504" cy="2544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8996171" y="2492896"/>
              <a:ext cx="45719" cy="254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p:cNvSpPr/>
            <p:nvPr userDrawn="1"/>
          </p:nvSpPr>
          <p:spPr>
            <a:xfrm flipH="1">
              <a:off x="8924955" y="2492896"/>
              <a:ext cx="72000" cy="2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7" name="TextBox 6"/>
          <p:cNvSpPr txBox="1"/>
          <p:nvPr/>
        </p:nvSpPr>
        <p:spPr>
          <a:xfrm>
            <a:off x="218720" y="6502536"/>
            <a:ext cx="1616976" cy="230832"/>
          </a:xfrm>
          <a:prstGeom prst="rect">
            <a:avLst/>
          </a:prstGeom>
          <a:noFill/>
        </p:spPr>
        <p:txBody>
          <a:bodyPr wrap="square" rtlCol="0">
            <a:spAutoFit/>
          </a:bodyPr>
          <a:lstStyle/>
          <a:p>
            <a:r>
              <a:rPr lang="en-GB" sz="675" spc="15" baseline="0" dirty="0">
                <a:solidFill>
                  <a:schemeClr val="accent1"/>
                </a:solidFill>
              </a:rPr>
              <a:t>Brunel University London </a:t>
            </a:r>
          </a:p>
        </p:txBody>
      </p:sp>
    </p:spTree>
    <p:extLst>
      <p:ext uri="{BB962C8B-B14F-4D97-AF65-F5344CB8AC3E}">
        <p14:creationId xmlns:p14="http://schemas.microsoft.com/office/powerpoint/2010/main" val="3235908202"/>
      </p:ext>
    </p:extLst>
  </p:cSld>
  <p:clrMap bg1="lt1" tx1="dk1" bg2="lt2" tx2="dk2" accent1="accent1" accent2="accent2" accent3="accent3" accent4="accent4" accent5="accent5" accent6="accent6" hlink="hlink" folHlink="folHlink"/>
  <p:sldLayoutIdLst>
    <p:sldLayoutId id="2147483658" r:id="rId1"/>
    <p:sldLayoutId id="2147483815" r:id="rId2"/>
    <p:sldLayoutId id="2147483654" r:id="rId3"/>
    <p:sldLayoutId id="2147483650" r:id="rId4"/>
    <p:sldLayoutId id="214748382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Clr>
          <a:schemeClr val="accent2"/>
        </a:buClr>
        <a:buFont typeface="Arial" panose="020B0604020202020204" pitchFamily="34" charset="0"/>
        <a:buNone/>
        <a:defRPr sz="1600" kern="1200">
          <a:solidFill>
            <a:schemeClr val="tx2"/>
          </a:solidFill>
          <a:latin typeface="+mn-lt"/>
          <a:ea typeface="+mn-ea"/>
          <a:cs typeface="+mn-cs"/>
        </a:defRPr>
      </a:lvl1pPr>
      <a:lvl2pPr marL="179388" indent="-179388" algn="l" defTabSz="914400" rtl="0" eaLnBrk="1" latinLnBrk="0" hangingPunct="1">
        <a:spcBef>
          <a:spcPts val="0"/>
        </a:spcBef>
        <a:spcAft>
          <a:spcPts val="1200"/>
        </a:spcAft>
        <a:buClr>
          <a:schemeClr val="accent2"/>
        </a:buClr>
        <a:buFont typeface="Arial" panose="020B0604020202020204" pitchFamily="34" charset="0"/>
        <a:buChar char="&gt;"/>
        <a:defRPr sz="1400" kern="1200">
          <a:solidFill>
            <a:schemeClr val="tx2"/>
          </a:solidFill>
          <a:latin typeface="+mn-lt"/>
          <a:ea typeface="+mn-ea"/>
          <a:cs typeface="+mn-cs"/>
        </a:defRPr>
      </a:lvl2pPr>
      <a:lvl3pPr marL="449263" indent="-179388" algn="l" defTabSz="914400" rtl="0" eaLnBrk="1" latinLnBrk="0" hangingPunct="1">
        <a:spcBef>
          <a:spcPts val="0"/>
        </a:spcBef>
        <a:spcAft>
          <a:spcPts val="1200"/>
        </a:spcAft>
        <a:buClr>
          <a:schemeClr val="accent2"/>
        </a:buClr>
        <a:buFont typeface="Arial" panose="020B0604020202020204" pitchFamily="34" charset="0"/>
        <a:buChar char="&gt;"/>
        <a:defRPr sz="1200" kern="1200">
          <a:solidFill>
            <a:schemeClr val="tx2"/>
          </a:solidFill>
          <a:latin typeface="+mn-lt"/>
          <a:ea typeface="+mn-ea"/>
          <a:cs typeface="+mn-cs"/>
        </a:defRPr>
      </a:lvl3pPr>
      <a:lvl4pPr marL="719138"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4pPr>
      <a:lvl5pPr marL="989013"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39892"/>
            <a:ext cx="9144000" cy="3036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215842" y="202332"/>
            <a:ext cx="8316598" cy="857250"/>
          </a:xfrm>
          <a:prstGeom prst="rect">
            <a:avLst/>
          </a:prstGeom>
        </p:spPr>
        <p:txBody>
          <a:bodyPr vert="horz" lIns="91440" tIns="45720" rIns="91440" bIns="45720" rtlCol="0" anchor="t">
            <a:normAutofit/>
          </a:bodyPr>
          <a:lstStyle/>
          <a:p>
            <a:r>
              <a:rPr lang="en-US" dirty="0"/>
              <a:t>Click to edit Master </a:t>
            </a:r>
            <a:br>
              <a:rPr lang="en-US" dirty="0"/>
            </a:br>
            <a:r>
              <a:rPr lang="en-US" dirty="0"/>
              <a:t>title style</a:t>
            </a:r>
            <a:endParaRPr lang="en-GB" dirty="0"/>
          </a:p>
        </p:txBody>
      </p:sp>
      <p:sp>
        <p:nvSpPr>
          <p:cNvPr id="3" name="Text Placeholder 2"/>
          <p:cNvSpPr>
            <a:spLocks noGrp="1"/>
          </p:cNvSpPr>
          <p:nvPr>
            <p:ph type="body" idx="1"/>
          </p:nvPr>
        </p:nvSpPr>
        <p:spPr>
          <a:xfrm>
            <a:off x="215842" y="1329613"/>
            <a:ext cx="8316598"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7308626" y="202332"/>
            <a:ext cx="1295822" cy="273844"/>
          </a:xfrm>
          <a:prstGeom prst="rect">
            <a:avLst/>
          </a:prstGeom>
        </p:spPr>
        <p:txBody>
          <a:bodyPr vert="horz" lIns="91440" tIns="45720" rIns="91440" bIns="45720" rtlCol="0" anchor="ctr"/>
          <a:lstStyle>
            <a:lvl1pPr algn="r">
              <a:defRPr sz="675">
                <a:solidFill>
                  <a:schemeClr val="accent1"/>
                </a:solidFill>
              </a:defRPr>
            </a:lvl1pPr>
          </a:lstStyle>
          <a:p>
            <a:endParaRPr lang="en-GB" dirty="0"/>
          </a:p>
        </p:txBody>
      </p:sp>
      <p:sp>
        <p:nvSpPr>
          <p:cNvPr id="5" name="Footer Placeholder 4"/>
          <p:cNvSpPr>
            <a:spLocks noGrp="1"/>
          </p:cNvSpPr>
          <p:nvPr>
            <p:ph type="ftr" sz="quarter" idx="3"/>
          </p:nvPr>
        </p:nvSpPr>
        <p:spPr>
          <a:xfrm>
            <a:off x="1695780" y="4819724"/>
            <a:ext cx="4964452" cy="273844"/>
          </a:xfrm>
          <a:prstGeom prst="rect">
            <a:avLst/>
          </a:prstGeom>
        </p:spPr>
        <p:txBody>
          <a:bodyPr vert="horz" lIns="91440" tIns="45720" rIns="91440" bIns="45720" rtlCol="0" anchor="ctr"/>
          <a:lstStyle>
            <a:lvl1pPr algn="l">
              <a:defRPr sz="675" b="1" spc="15" baseline="0">
                <a:solidFill>
                  <a:schemeClr val="accent1"/>
                </a:solidFill>
              </a:defRPr>
            </a:lvl1pPr>
          </a:lstStyle>
          <a:p>
            <a:endParaRPr lang="en-GB" dirty="0"/>
          </a:p>
        </p:txBody>
      </p:sp>
      <p:sp>
        <p:nvSpPr>
          <p:cNvPr id="6" name="Slide Number Placeholder 5"/>
          <p:cNvSpPr>
            <a:spLocks noGrp="1"/>
          </p:cNvSpPr>
          <p:nvPr>
            <p:ph type="sldNum" sz="quarter" idx="4"/>
          </p:nvPr>
        </p:nvSpPr>
        <p:spPr>
          <a:xfrm>
            <a:off x="6516216" y="4819724"/>
            <a:ext cx="2133600" cy="273844"/>
          </a:xfrm>
          <a:prstGeom prst="rect">
            <a:avLst/>
          </a:prstGeom>
        </p:spPr>
        <p:txBody>
          <a:bodyPr vert="horz" lIns="91440" tIns="45720" rIns="91440" bIns="45720" rtlCol="0" anchor="ctr"/>
          <a:lstStyle>
            <a:lvl1pPr algn="r">
              <a:defRPr sz="900">
                <a:solidFill>
                  <a:schemeClr val="accent2"/>
                </a:solidFill>
              </a:defRPr>
            </a:lvl1pPr>
          </a:lstStyle>
          <a:p>
            <a:fld id="{786194A1-5B28-41B4-A256-7AB656992733}" type="slidenum">
              <a:rPr lang="en-GB" smtClean="0"/>
              <a:pPr/>
              <a:t>‹#›</a:t>
            </a:fld>
            <a:endParaRPr lang="en-GB"/>
          </a:p>
        </p:txBody>
      </p:sp>
      <p:grpSp>
        <p:nvGrpSpPr>
          <p:cNvPr id="13" name="Group 12"/>
          <p:cNvGrpSpPr/>
          <p:nvPr/>
        </p:nvGrpSpPr>
        <p:grpSpPr>
          <a:xfrm>
            <a:off x="8823051" y="0"/>
            <a:ext cx="325804" cy="5143500"/>
            <a:chOff x="8924955" y="2492896"/>
            <a:chExt cx="223902" cy="2544655"/>
          </a:xfrm>
        </p:grpSpPr>
        <p:sp>
          <p:nvSpPr>
            <p:cNvPr id="9" name="Rectangle 8"/>
            <p:cNvSpPr/>
            <p:nvPr userDrawn="1"/>
          </p:nvSpPr>
          <p:spPr>
            <a:xfrm>
              <a:off x="9041353" y="2492896"/>
              <a:ext cx="107504" cy="25446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ectangle 9"/>
            <p:cNvSpPr/>
            <p:nvPr userDrawn="1"/>
          </p:nvSpPr>
          <p:spPr>
            <a:xfrm flipH="1">
              <a:off x="8996171" y="2492896"/>
              <a:ext cx="45719" cy="25446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Rectangle 11"/>
            <p:cNvSpPr/>
            <p:nvPr userDrawn="1"/>
          </p:nvSpPr>
          <p:spPr>
            <a:xfrm flipH="1">
              <a:off x="8924955" y="2492896"/>
              <a:ext cx="72000" cy="25446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7" name="TextBox 6"/>
          <p:cNvSpPr txBox="1"/>
          <p:nvPr/>
        </p:nvSpPr>
        <p:spPr>
          <a:xfrm>
            <a:off x="218720" y="6502536"/>
            <a:ext cx="1616976" cy="230832"/>
          </a:xfrm>
          <a:prstGeom prst="rect">
            <a:avLst/>
          </a:prstGeom>
          <a:noFill/>
        </p:spPr>
        <p:txBody>
          <a:bodyPr wrap="square" rtlCol="0">
            <a:spAutoFit/>
          </a:bodyPr>
          <a:lstStyle/>
          <a:p>
            <a:r>
              <a:rPr lang="en-GB" sz="675" spc="15" baseline="0" dirty="0">
                <a:solidFill>
                  <a:schemeClr val="accent1"/>
                </a:solidFill>
              </a:rPr>
              <a:t>Brunel University London </a:t>
            </a:r>
          </a:p>
        </p:txBody>
      </p:sp>
    </p:spTree>
    <p:extLst>
      <p:ext uri="{BB962C8B-B14F-4D97-AF65-F5344CB8AC3E}">
        <p14:creationId xmlns:p14="http://schemas.microsoft.com/office/powerpoint/2010/main" val="3235908202"/>
      </p:ext>
    </p:extLst>
  </p:cSld>
  <p:clrMap bg1="lt1" tx1="dk1" bg2="lt2" tx2="dk2" accent1="accent1" accent2="accent2" accent3="accent3" accent4="accent4" accent5="accent5" accent6="accent6" hlink="hlink" folHlink="folHlink"/>
  <p:sldLayoutIdLst>
    <p:sldLayoutId id="2147483821" r:id="rId1"/>
    <p:sldLayoutId id="214748382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0" indent="0" algn="l" defTabSz="914400" rtl="0" eaLnBrk="1" latinLnBrk="0" hangingPunct="1">
        <a:spcBef>
          <a:spcPts val="0"/>
        </a:spcBef>
        <a:spcAft>
          <a:spcPts val="1200"/>
        </a:spcAft>
        <a:buClr>
          <a:schemeClr val="accent2"/>
        </a:buClr>
        <a:buFont typeface="Arial" panose="020B0604020202020204" pitchFamily="34" charset="0"/>
        <a:buNone/>
        <a:defRPr sz="1600" kern="1200">
          <a:solidFill>
            <a:schemeClr val="tx2"/>
          </a:solidFill>
          <a:latin typeface="+mn-lt"/>
          <a:ea typeface="+mn-ea"/>
          <a:cs typeface="+mn-cs"/>
        </a:defRPr>
      </a:lvl1pPr>
      <a:lvl2pPr marL="179388" indent="-179388" algn="l" defTabSz="914400" rtl="0" eaLnBrk="1" latinLnBrk="0" hangingPunct="1">
        <a:spcBef>
          <a:spcPts val="0"/>
        </a:spcBef>
        <a:spcAft>
          <a:spcPts val="1200"/>
        </a:spcAft>
        <a:buClr>
          <a:schemeClr val="accent2"/>
        </a:buClr>
        <a:buFont typeface="Arial" panose="020B0604020202020204" pitchFamily="34" charset="0"/>
        <a:buChar char="&gt;"/>
        <a:defRPr sz="1400" kern="1200">
          <a:solidFill>
            <a:schemeClr val="tx2"/>
          </a:solidFill>
          <a:latin typeface="+mn-lt"/>
          <a:ea typeface="+mn-ea"/>
          <a:cs typeface="+mn-cs"/>
        </a:defRPr>
      </a:lvl2pPr>
      <a:lvl3pPr marL="449263" indent="-179388" algn="l" defTabSz="914400" rtl="0" eaLnBrk="1" latinLnBrk="0" hangingPunct="1">
        <a:spcBef>
          <a:spcPts val="0"/>
        </a:spcBef>
        <a:spcAft>
          <a:spcPts val="1200"/>
        </a:spcAft>
        <a:buClr>
          <a:schemeClr val="accent2"/>
        </a:buClr>
        <a:buFont typeface="Arial" panose="020B0604020202020204" pitchFamily="34" charset="0"/>
        <a:buChar char="&gt;"/>
        <a:defRPr sz="1200" kern="1200">
          <a:solidFill>
            <a:schemeClr val="tx2"/>
          </a:solidFill>
          <a:latin typeface="+mn-lt"/>
          <a:ea typeface="+mn-ea"/>
          <a:cs typeface="+mn-cs"/>
        </a:defRPr>
      </a:lvl3pPr>
      <a:lvl4pPr marL="719138"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4pPr>
      <a:lvl5pPr marL="989013" indent="-179388" algn="l" defTabSz="914400" rtl="0" eaLnBrk="1" latinLnBrk="0" hangingPunct="1">
        <a:spcBef>
          <a:spcPts val="0"/>
        </a:spcBef>
        <a:spcAft>
          <a:spcPts val="1200"/>
        </a:spcAft>
        <a:buClr>
          <a:schemeClr val="accent2"/>
        </a:buClr>
        <a:buFont typeface="Arial" panose="020B0604020202020204" pitchFamily="34" charset="0"/>
        <a:buChar char="&gt;"/>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hyperlink" Target="https://sayemahme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uilding with a curved glass facade&#10;&#10;Description automatically generated">
            <a:extLst>
              <a:ext uri="{FF2B5EF4-FFF2-40B4-BE49-F238E27FC236}">
                <a16:creationId xmlns:a16="http://schemas.microsoft.com/office/drawing/2014/main" id="{E2794863-1466-4AD4-3329-75705FFE341A}"/>
              </a:ext>
            </a:extLst>
          </p:cNvPr>
          <p:cNvPicPr>
            <a:picLocks noChangeAspect="1"/>
          </p:cNvPicPr>
          <p:nvPr/>
        </p:nvPicPr>
        <p:blipFill>
          <a:blip r:embed="rId3"/>
          <a:stretch>
            <a:fillRect/>
          </a:stretch>
        </p:blipFill>
        <p:spPr>
          <a:xfrm>
            <a:off x="4571999" y="-25003"/>
            <a:ext cx="7178933" cy="5168503"/>
          </a:xfrm>
          <a:prstGeom prst="rect">
            <a:avLst/>
          </a:prstGeom>
        </p:spPr>
      </p:pic>
      <p:sp>
        <p:nvSpPr>
          <p:cNvPr id="11" name="Text Placeholder 10">
            <a:extLst>
              <a:ext uri="{FF2B5EF4-FFF2-40B4-BE49-F238E27FC236}">
                <a16:creationId xmlns:a16="http://schemas.microsoft.com/office/drawing/2014/main" id="{E7235370-7B24-4997-2517-ABCE3870CC7A}"/>
              </a:ext>
            </a:extLst>
          </p:cNvPr>
          <p:cNvSpPr>
            <a:spLocks noGrp="1"/>
          </p:cNvSpPr>
          <p:nvPr>
            <p:ph type="body" sz="quarter" idx="13"/>
          </p:nvPr>
        </p:nvSpPr>
        <p:spPr>
          <a:xfrm>
            <a:off x="-2" y="1354666"/>
            <a:ext cx="4572001" cy="3361267"/>
          </a:xfrm>
        </p:spPr>
        <p:txBody>
          <a:bodyPr>
            <a:normAutofit lnSpcReduction="10000"/>
          </a:bodyPr>
          <a:lstStyle/>
          <a:p>
            <a:endParaRPr lang="en-US" sz="1700" dirty="0"/>
          </a:p>
          <a:p>
            <a:r>
              <a:rPr lang="en-GB" dirty="0"/>
              <a:t>Comparing hospital Efficiency in Hard-to-reach and non-hard-to-reach Areas in Bangladesh</a:t>
            </a:r>
          </a:p>
          <a:p>
            <a:endParaRPr lang="en-US" i="1" dirty="0"/>
          </a:p>
          <a:p>
            <a:r>
              <a:rPr lang="en-US" dirty="0"/>
              <a:t>Sayem Ahmed, </a:t>
            </a:r>
            <a:r>
              <a:rPr lang="en-US" i="1" dirty="0"/>
              <a:t>PhD</a:t>
            </a:r>
          </a:p>
          <a:p>
            <a:pPr>
              <a:lnSpc>
                <a:spcPct val="110000"/>
              </a:lnSpc>
              <a:spcBef>
                <a:spcPts val="0"/>
              </a:spcBef>
            </a:pPr>
            <a:r>
              <a:rPr lang="en-US" sz="1500" dirty="0"/>
              <a:t>Lecturer in Health Economics</a:t>
            </a:r>
          </a:p>
          <a:p>
            <a:pPr>
              <a:lnSpc>
                <a:spcPct val="110000"/>
              </a:lnSpc>
              <a:spcBef>
                <a:spcPts val="0"/>
              </a:spcBef>
            </a:pPr>
            <a:r>
              <a:rPr lang="en-US" sz="1500" dirty="0"/>
              <a:t>Brunel University London</a:t>
            </a:r>
          </a:p>
          <a:p>
            <a:pPr>
              <a:lnSpc>
                <a:spcPct val="110000"/>
              </a:lnSpc>
              <a:spcBef>
                <a:spcPts val="0"/>
              </a:spcBef>
            </a:pPr>
            <a:r>
              <a:rPr lang="en-US" sz="1500" dirty="0"/>
              <a:t>sayem.ahmed@brunel.ac.uk</a:t>
            </a:r>
          </a:p>
          <a:p>
            <a:pPr>
              <a:lnSpc>
                <a:spcPct val="110000"/>
              </a:lnSpc>
              <a:spcBef>
                <a:spcPts val="0"/>
              </a:spcBef>
            </a:pPr>
            <a:r>
              <a:rPr lang="en-US" sz="1500" dirty="0">
                <a:hlinkClick r:id="rId4"/>
              </a:rPr>
              <a:t>https://sayemahmed.org/</a:t>
            </a:r>
            <a:endParaRPr lang="en-US" sz="1500" dirty="0"/>
          </a:p>
          <a:p>
            <a:r>
              <a:rPr lang="en-US" sz="1700" dirty="0"/>
              <a:t>23 July 2025</a:t>
            </a:r>
          </a:p>
        </p:txBody>
      </p:sp>
      <p:pic>
        <p:nvPicPr>
          <p:cNvPr id="8" name="Picture 7" descr="A blue and white logo&#10;&#10;Description automatically generated">
            <a:extLst>
              <a:ext uri="{FF2B5EF4-FFF2-40B4-BE49-F238E27FC236}">
                <a16:creationId xmlns:a16="http://schemas.microsoft.com/office/drawing/2014/main" id="{2FCBD1C4-3446-0661-3C8D-B2690646B976}"/>
              </a:ext>
            </a:extLst>
          </p:cNvPr>
          <p:cNvPicPr>
            <a:picLocks noChangeAspect="1"/>
          </p:cNvPicPr>
          <p:nvPr/>
        </p:nvPicPr>
        <p:blipFill>
          <a:blip r:embed="rId5"/>
          <a:stretch>
            <a:fillRect/>
          </a:stretch>
        </p:blipFill>
        <p:spPr>
          <a:xfrm rot="5400000">
            <a:off x="1383578" y="371844"/>
            <a:ext cx="482381" cy="1249805"/>
          </a:xfrm>
          <a:prstGeom prst="rect">
            <a:avLst/>
          </a:prstGeom>
        </p:spPr>
      </p:pic>
    </p:spTree>
    <p:extLst>
      <p:ext uri="{BB962C8B-B14F-4D97-AF65-F5344CB8AC3E}">
        <p14:creationId xmlns:p14="http://schemas.microsoft.com/office/powerpoint/2010/main" val="316199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in the shape of a fish&#10;&#10;AI-generated content may be incorrect.">
            <a:extLst>
              <a:ext uri="{FF2B5EF4-FFF2-40B4-BE49-F238E27FC236}">
                <a16:creationId xmlns:a16="http://schemas.microsoft.com/office/drawing/2014/main" id="{C1A06180-9797-2499-54DA-F4121FCCA9DA}"/>
              </a:ext>
            </a:extLst>
          </p:cNvPr>
          <p:cNvPicPr>
            <a:picLocks noChangeAspect="1"/>
          </p:cNvPicPr>
          <p:nvPr/>
        </p:nvPicPr>
        <p:blipFill>
          <a:blip r:embed="rId3"/>
          <a:stretch>
            <a:fillRect/>
          </a:stretch>
        </p:blipFill>
        <p:spPr>
          <a:xfrm>
            <a:off x="0" y="-1030512"/>
            <a:ext cx="9260114" cy="6226630"/>
          </a:xfrm>
          <a:prstGeom prst="rect">
            <a:avLst/>
          </a:prstGeom>
        </p:spPr>
      </p:pic>
      <p:sp>
        <p:nvSpPr>
          <p:cNvPr id="240643" name="Rectangle 3"/>
          <p:cNvSpPr>
            <a:spLocks noGrp="1" noChangeArrowheads="1"/>
          </p:cNvSpPr>
          <p:nvPr>
            <p:ph sz="half" idx="1"/>
          </p:nvPr>
        </p:nvSpPr>
        <p:spPr>
          <a:xfrm>
            <a:off x="1" y="3689189"/>
            <a:ext cx="9260113" cy="1506929"/>
          </a:xfrm>
          <a:solidFill>
            <a:schemeClr val="tx1">
              <a:lumMod val="10000"/>
              <a:lumOff val="90000"/>
            </a:schemeClr>
          </a:solidFill>
        </p:spPr>
        <p:txBody>
          <a:bodyPr>
            <a:normAutofit/>
          </a:bodyPr>
          <a:lstStyle/>
          <a:p>
            <a:pPr marL="285750" indent="-285750">
              <a:buFont typeface="Wingdings" panose="05000000000000000000" pitchFamily="2" charset="2"/>
              <a:buChar char="q"/>
            </a:pPr>
            <a:r>
              <a:rPr lang="en-GB" sz="1800" dirty="0"/>
              <a:t>28 million Bangladeshis (21% of population) are living in 25% of the country’s hard-to-reach areas</a:t>
            </a:r>
          </a:p>
          <a:p>
            <a:pPr marL="285750" indent="-285750">
              <a:buFont typeface="Wingdings" panose="05000000000000000000" pitchFamily="2" charset="2"/>
              <a:buChar char="q"/>
            </a:pPr>
            <a:r>
              <a:rPr lang="en-GB" sz="1800" b="0" dirty="0"/>
              <a:t>They are facing barriers to access healthcare due to insufficient drug availability, human resources, transportation, limited knowledge, and out-of-pocket expenses </a:t>
            </a:r>
          </a:p>
        </p:txBody>
      </p:sp>
      <p:sp>
        <p:nvSpPr>
          <p:cNvPr id="3" name="Slide Number Placeholder 2"/>
          <p:cNvSpPr>
            <a:spLocks noGrp="1"/>
          </p:cNvSpPr>
          <p:nvPr>
            <p:ph type="sldNum" sz="quarter" idx="14"/>
          </p:nvPr>
        </p:nvSpPr>
        <p:spPr>
          <a:xfrm>
            <a:off x="7640320" y="4835846"/>
            <a:ext cx="1066800" cy="111136"/>
          </a:xfrm>
        </p:spPr>
        <p:txBody>
          <a:bodyPr anchor="t">
            <a:noAutofit/>
          </a:bodyPr>
          <a:lstStyle/>
          <a:p>
            <a:pPr>
              <a:lnSpc>
                <a:spcPct val="90000"/>
              </a:lnSpc>
              <a:spcAft>
                <a:spcPts val="600"/>
              </a:spcAft>
            </a:pPr>
            <a:fld id="{786194A1-5B28-41B4-A256-7AB656992733}" type="slidenum">
              <a:rPr lang="en-GB" sz="1400" smtClean="0"/>
              <a:pPr>
                <a:lnSpc>
                  <a:spcPct val="90000"/>
                </a:lnSpc>
                <a:spcAft>
                  <a:spcPts val="600"/>
                </a:spcAft>
              </a:pPr>
              <a:t>2</a:t>
            </a:fld>
            <a:endParaRPr lang="en-GB" sz="1400" dirty="0"/>
          </a:p>
        </p:txBody>
      </p:sp>
      <p:sp>
        <p:nvSpPr>
          <p:cNvPr id="4" name="Title 3">
            <a:extLst>
              <a:ext uri="{FF2B5EF4-FFF2-40B4-BE49-F238E27FC236}">
                <a16:creationId xmlns:a16="http://schemas.microsoft.com/office/drawing/2014/main" id="{CF1F2916-D391-76E0-4CBF-33BD46054D2F}"/>
              </a:ext>
            </a:extLst>
          </p:cNvPr>
          <p:cNvSpPr>
            <a:spLocks noGrp="1"/>
          </p:cNvSpPr>
          <p:nvPr>
            <p:ph type="title"/>
          </p:nvPr>
        </p:nvSpPr>
        <p:spPr>
          <a:xfrm>
            <a:off x="120922" y="0"/>
            <a:ext cx="8264525" cy="994172"/>
          </a:xfrm>
        </p:spPr>
        <p:txBody>
          <a:bodyPr>
            <a:normAutofit/>
          </a:bodyPr>
          <a:lstStyle/>
          <a:p>
            <a:r>
              <a:rPr lang="en-GB" sz="2800" dirty="0">
                <a:solidFill>
                  <a:schemeClr val="bg1"/>
                </a:solidFill>
              </a:rPr>
              <a:t>Background</a:t>
            </a:r>
          </a:p>
        </p:txBody>
      </p:sp>
    </p:spTree>
    <p:extLst>
      <p:ext uri="{BB962C8B-B14F-4D97-AF65-F5344CB8AC3E}">
        <p14:creationId xmlns:p14="http://schemas.microsoft.com/office/powerpoint/2010/main" val="108650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DFFCA-9623-2109-5203-6390C01FE15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AD4493-8DAB-4B7E-C9A4-5CF5F780A609}"/>
              </a:ext>
            </a:extLst>
          </p:cNvPr>
          <p:cNvSpPr>
            <a:spLocks noGrp="1"/>
          </p:cNvSpPr>
          <p:nvPr>
            <p:ph type="title"/>
          </p:nvPr>
        </p:nvSpPr>
        <p:spPr>
          <a:xfrm>
            <a:off x="252934" y="272709"/>
            <a:ext cx="2515149" cy="391800"/>
          </a:xfrm>
        </p:spPr>
        <p:txBody>
          <a:bodyPr anchor="t">
            <a:normAutofit fontScale="90000"/>
          </a:bodyPr>
          <a:lstStyle/>
          <a:p>
            <a:r>
              <a:rPr lang="en-GB" dirty="0">
                <a:solidFill>
                  <a:srgbClr val="002060"/>
                </a:solidFill>
              </a:rPr>
              <a:t>Objectives</a:t>
            </a:r>
          </a:p>
        </p:txBody>
      </p:sp>
      <p:pic>
        <p:nvPicPr>
          <p:cNvPr id="1026" name="Picture 2" descr="Fig. 4">
            <a:extLst>
              <a:ext uri="{FF2B5EF4-FFF2-40B4-BE49-F238E27FC236}">
                <a16:creationId xmlns:a16="http://schemas.microsoft.com/office/drawing/2014/main" id="{0DF85B36-E65A-6BE3-A671-9C0AACBCB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100" r="3" b="3"/>
          <a:stretch>
            <a:fillRect/>
          </a:stretch>
        </p:blipFill>
        <p:spPr bwMode="auto">
          <a:xfrm>
            <a:off x="3079866" y="15868"/>
            <a:ext cx="6905964" cy="5127631"/>
          </a:xfrm>
          <a:prstGeom prst="rect">
            <a:avLst/>
          </a:prstGeom>
          <a:solidFill>
            <a:srgbClr val="FFFFFF"/>
          </a:solidFill>
          <a:effectLst>
            <a:outerShdw blurRad="467224" dist="268029" dir="3360000" sx="97508" sy="97508" algn="tl" rotWithShape="0">
              <a:prstClr val="black">
                <a:alpha val="17742"/>
              </a:prstClr>
            </a:outerShdw>
          </a:effectLst>
        </p:spPr>
      </p:pic>
      <p:sp>
        <p:nvSpPr>
          <p:cNvPr id="240643" name="Rectangle 3">
            <a:extLst>
              <a:ext uri="{FF2B5EF4-FFF2-40B4-BE49-F238E27FC236}">
                <a16:creationId xmlns:a16="http://schemas.microsoft.com/office/drawing/2014/main" id="{574B08CA-FE1C-7156-71F9-EEFEFB032320}"/>
              </a:ext>
            </a:extLst>
          </p:cNvPr>
          <p:cNvSpPr>
            <a:spLocks noGrp="1" noChangeArrowheads="1"/>
          </p:cNvSpPr>
          <p:nvPr>
            <p:ph type="body" sz="half" idx="15"/>
          </p:nvPr>
        </p:nvSpPr>
        <p:spPr>
          <a:xfrm>
            <a:off x="94933" y="1040367"/>
            <a:ext cx="2984931" cy="3313919"/>
          </a:xfrm>
        </p:spPr>
        <p:txBody>
          <a:bodyPr>
            <a:normAutofit/>
          </a:bodyPr>
          <a:lstStyle/>
          <a:p>
            <a:r>
              <a:rPr lang="en-GB" sz="1800" dirty="0"/>
              <a:t>The study's aim was to assess the association between hart-to-reach (HTR) area characteristics and the technical efficiency of secondary-level hospitals.</a:t>
            </a:r>
            <a:endParaRPr lang="en-GB" sz="1800" b="0" dirty="0"/>
          </a:p>
        </p:txBody>
      </p:sp>
      <p:sp>
        <p:nvSpPr>
          <p:cNvPr id="3" name="Slide Number Placeholder 2">
            <a:extLst>
              <a:ext uri="{FF2B5EF4-FFF2-40B4-BE49-F238E27FC236}">
                <a16:creationId xmlns:a16="http://schemas.microsoft.com/office/drawing/2014/main" id="{480D66A7-1A02-0A47-3D74-4B9BF8C49B60}"/>
              </a:ext>
            </a:extLst>
          </p:cNvPr>
          <p:cNvSpPr>
            <a:spLocks noGrp="1"/>
          </p:cNvSpPr>
          <p:nvPr>
            <p:ph type="sldNum" sz="quarter" idx="16"/>
          </p:nvPr>
        </p:nvSpPr>
        <p:spPr>
          <a:xfrm>
            <a:off x="7640320" y="4835846"/>
            <a:ext cx="1066800" cy="111136"/>
          </a:xfrm>
        </p:spPr>
        <p:txBody>
          <a:bodyPr anchor="t">
            <a:normAutofit/>
          </a:bodyPr>
          <a:lstStyle/>
          <a:p>
            <a:pPr>
              <a:lnSpc>
                <a:spcPct val="90000"/>
              </a:lnSpc>
              <a:spcAft>
                <a:spcPts val="600"/>
              </a:spcAft>
            </a:pPr>
            <a:fld id="{786194A1-5B28-41B4-A256-7AB656992733}" type="slidenum">
              <a:rPr lang="en-GB" sz="800" smtClean="0"/>
              <a:pPr>
                <a:lnSpc>
                  <a:spcPct val="90000"/>
                </a:lnSpc>
                <a:spcAft>
                  <a:spcPts val="600"/>
                </a:spcAft>
              </a:pPr>
              <a:t>3</a:t>
            </a:fld>
            <a:endParaRPr lang="en-GB" sz="800"/>
          </a:p>
        </p:txBody>
      </p:sp>
      <p:sp>
        <p:nvSpPr>
          <p:cNvPr id="8" name="TextBox 7">
            <a:extLst>
              <a:ext uri="{FF2B5EF4-FFF2-40B4-BE49-F238E27FC236}">
                <a16:creationId xmlns:a16="http://schemas.microsoft.com/office/drawing/2014/main" id="{62EBBAB0-1EE6-2241-E520-EAE02E2F6C6E}"/>
              </a:ext>
            </a:extLst>
          </p:cNvPr>
          <p:cNvSpPr txBox="1"/>
          <p:nvPr/>
        </p:nvSpPr>
        <p:spPr>
          <a:xfrm>
            <a:off x="5454702" y="88043"/>
            <a:ext cx="4666342" cy="369332"/>
          </a:xfrm>
          <a:prstGeom prst="rect">
            <a:avLst/>
          </a:prstGeom>
          <a:noFill/>
        </p:spPr>
        <p:txBody>
          <a:bodyPr wrap="square">
            <a:spAutoFit/>
          </a:bodyPr>
          <a:lstStyle/>
          <a:p>
            <a:r>
              <a:rPr lang="en-GB" dirty="0"/>
              <a:t>Teesta river in dry season</a:t>
            </a:r>
          </a:p>
        </p:txBody>
      </p:sp>
      <p:sp>
        <p:nvSpPr>
          <p:cNvPr id="9" name="Slide Number Placeholder 2">
            <a:extLst>
              <a:ext uri="{FF2B5EF4-FFF2-40B4-BE49-F238E27FC236}">
                <a16:creationId xmlns:a16="http://schemas.microsoft.com/office/drawing/2014/main" id="{E99AA816-7361-6A5B-8622-914511BEDC2F}"/>
              </a:ext>
            </a:extLst>
          </p:cNvPr>
          <p:cNvSpPr txBox="1">
            <a:spLocks/>
          </p:cNvSpPr>
          <p:nvPr/>
        </p:nvSpPr>
        <p:spPr>
          <a:xfrm>
            <a:off x="8919030" y="4791728"/>
            <a:ext cx="1066800" cy="111136"/>
          </a:xfrm>
          <a:prstGeom prst="rect">
            <a:avLst/>
          </a:prstGeom>
        </p:spPr>
        <p:txBody>
          <a:bodyPr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786194A1-5B28-41B4-A256-7AB656992733}" type="slidenum">
              <a:rPr lang="en-GB" sz="1400" smtClean="0">
                <a:solidFill>
                  <a:schemeClr val="bg1"/>
                </a:solidFill>
              </a:rPr>
              <a:pPr>
                <a:lnSpc>
                  <a:spcPct val="90000"/>
                </a:lnSpc>
                <a:spcAft>
                  <a:spcPts val="600"/>
                </a:spcAft>
              </a:pPr>
              <a:t>3</a:t>
            </a:fld>
            <a:endParaRPr lang="en-GB" sz="1400" dirty="0">
              <a:solidFill>
                <a:schemeClr val="bg1"/>
              </a:solidFill>
            </a:endParaRPr>
          </a:p>
        </p:txBody>
      </p:sp>
    </p:spTree>
    <p:extLst>
      <p:ext uri="{BB962C8B-B14F-4D97-AF65-F5344CB8AC3E}">
        <p14:creationId xmlns:p14="http://schemas.microsoft.com/office/powerpoint/2010/main" val="78084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04BF2-2261-71A0-24CC-4B9066A4C3AE}"/>
            </a:ext>
          </a:extLst>
        </p:cNvPr>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F11357DF-2D7B-2678-150B-097925BA8AB9}"/>
              </a:ext>
            </a:extLst>
          </p:cNvPr>
          <p:cNvGraphicFramePr/>
          <p:nvPr>
            <p:extLst>
              <p:ext uri="{D42A27DB-BD31-4B8C-83A1-F6EECF244321}">
                <p14:modId xmlns:p14="http://schemas.microsoft.com/office/powerpoint/2010/main" val="2624750926"/>
              </p:ext>
            </p:extLst>
          </p:nvPr>
        </p:nvGraphicFramePr>
        <p:xfrm>
          <a:off x="3332797" y="272710"/>
          <a:ext cx="6057945" cy="4870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AF6B38E6-8791-7AE4-8A8C-1A51DEE7DCC5}"/>
              </a:ext>
            </a:extLst>
          </p:cNvPr>
          <p:cNvSpPr>
            <a:spLocks noGrp="1"/>
          </p:cNvSpPr>
          <p:nvPr>
            <p:ph type="title"/>
          </p:nvPr>
        </p:nvSpPr>
        <p:spPr>
          <a:xfrm>
            <a:off x="252934" y="272709"/>
            <a:ext cx="2515149" cy="391800"/>
          </a:xfrm>
        </p:spPr>
        <p:txBody>
          <a:bodyPr anchor="t">
            <a:normAutofit fontScale="90000"/>
          </a:bodyPr>
          <a:lstStyle/>
          <a:p>
            <a:r>
              <a:rPr lang="en-GB" dirty="0">
                <a:solidFill>
                  <a:srgbClr val="002060"/>
                </a:solidFill>
              </a:rPr>
              <a:t>Methods</a:t>
            </a:r>
          </a:p>
        </p:txBody>
      </p:sp>
      <p:sp>
        <p:nvSpPr>
          <p:cNvPr id="240643" name="Rectangle 3">
            <a:extLst>
              <a:ext uri="{FF2B5EF4-FFF2-40B4-BE49-F238E27FC236}">
                <a16:creationId xmlns:a16="http://schemas.microsoft.com/office/drawing/2014/main" id="{FA1BEF6D-3BB9-9FD4-03D3-60FBF4BF02E0}"/>
              </a:ext>
            </a:extLst>
          </p:cNvPr>
          <p:cNvSpPr>
            <a:spLocks noGrp="1" noChangeArrowheads="1"/>
          </p:cNvSpPr>
          <p:nvPr>
            <p:ph type="body" sz="half" idx="15"/>
          </p:nvPr>
        </p:nvSpPr>
        <p:spPr>
          <a:xfrm>
            <a:off x="252933" y="752865"/>
            <a:ext cx="3928541" cy="4082981"/>
          </a:xfrm>
        </p:spPr>
        <p:txBody>
          <a:bodyPr>
            <a:normAutofit lnSpcReduction="10000"/>
          </a:bodyPr>
          <a:lstStyle/>
          <a:p>
            <a:pPr marL="285750" indent="-285750">
              <a:lnSpc>
                <a:spcPct val="110000"/>
              </a:lnSpc>
              <a:buFont typeface="Wingdings" panose="05000000000000000000" pitchFamily="2" charset="2"/>
              <a:buChar char="q"/>
            </a:pPr>
            <a:r>
              <a:rPr lang="en-GB" dirty="0"/>
              <a:t>Geographic characteristics, such as </a:t>
            </a:r>
            <a:r>
              <a:rPr lang="en-GB" dirty="0" err="1"/>
              <a:t>beel</a:t>
            </a:r>
            <a:r>
              <a:rPr lang="en-GB" dirty="0"/>
              <a:t>/wetland, coastal, offshore island, saline, and hilly areas, were categorized as HTR areas (World Bank, 2012)</a:t>
            </a:r>
          </a:p>
          <a:p>
            <a:pPr marL="285750" indent="-285750">
              <a:lnSpc>
                <a:spcPct val="110000"/>
              </a:lnSpc>
              <a:buFont typeface="Wingdings" panose="05000000000000000000" pitchFamily="2" charset="2"/>
              <a:buChar char="q"/>
            </a:pPr>
            <a:r>
              <a:rPr lang="en-GB" dirty="0"/>
              <a:t>Input and output data for each hospital were extracted from the Local Health Bulletin-2022</a:t>
            </a:r>
          </a:p>
          <a:p>
            <a:pPr marL="285750" indent="-285750">
              <a:lnSpc>
                <a:spcPct val="110000"/>
              </a:lnSpc>
              <a:buFont typeface="Wingdings" panose="05000000000000000000" pitchFamily="2" charset="2"/>
              <a:buChar char="q"/>
            </a:pPr>
            <a:r>
              <a:rPr lang="en-GB" dirty="0"/>
              <a:t>Data envelopment analysis was performed with output orientation</a:t>
            </a:r>
          </a:p>
          <a:p>
            <a:pPr marL="285750" indent="-285750">
              <a:lnSpc>
                <a:spcPct val="110000"/>
              </a:lnSpc>
              <a:buFont typeface="Wingdings" panose="05000000000000000000" pitchFamily="2" charset="2"/>
              <a:buChar char="q"/>
            </a:pPr>
            <a:r>
              <a:rPr lang="en-GB" dirty="0"/>
              <a:t>Efficiency scores of 62 hospitals using both constant and variable returns to scale assumption were estimated</a:t>
            </a:r>
          </a:p>
          <a:p>
            <a:pPr marL="285750" indent="-285750">
              <a:lnSpc>
                <a:spcPct val="110000"/>
              </a:lnSpc>
              <a:buFont typeface="Wingdings" panose="05000000000000000000" pitchFamily="2" charset="2"/>
              <a:buChar char="q"/>
            </a:pPr>
            <a:r>
              <a:rPr lang="en-GB" dirty="0"/>
              <a:t>Test-of-hypothesis and Multiple Tobit regression models were employed to determine the association between HTR area characteristics and hospital efficiency</a:t>
            </a:r>
          </a:p>
        </p:txBody>
      </p:sp>
      <p:sp>
        <p:nvSpPr>
          <p:cNvPr id="9" name="TextBox 8">
            <a:extLst>
              <a:ext uri="{FF2B5EF4-FFF2-40B4-BE49-F238E27FC236}">
                <a16:creationId xmlns:a16="http://schemas.microsoft.com/office/drawing/2014/main" id="{4F469F1F-F4AC-5FC7-8FDA-0C1E0C217176}"/>
              </a:ext>
            </a:extLst>
          </p:cNvPr>
          <p:cNvSpPr txBox="1"/>
          <p:nvPr/>
        </p:nvSpPr>
        <p:spPr>
          <a:xfrm>
            <a:off x="4880882" y="0"/>
            <a:ext cx="3558268" cy="369332"/>
          </a:xfrm>
          <a:prstGeom prst="rect">
            <a:avLst/>
          </a:prstGeom>
          <a:noFill/>
        </p:spPr>
        <p:txBody>
          <a:bodyPr wrap="square">
            <a:spAutoFit/>
          </a:bodyPr>
          <a:lstStyle/>
          <a:p>
            <a:r>
              <a:rPr lang="en-US" b="1" kern="0" dirty="0">
                <a:latin typeface="+mj-lt"/>
                <a:ea typeface="Times New Roman" panose="02020603050405020304" pitchFamily="18" charset="0"/>
              </a:rPr>
              <a:t>E</a:t>
            </a:r>
            <a:r>
              <a:rPr lang="en-US" sz="1800" b="1" kern="0" dirty="0">
                <a:effectLst/>
                <a:latin typeface="+mj-lt"/>
                <a:ea typeface="Times New Roman" panose="02020603050405020304" pitchFamily="18" charset="0"/>
              </a:rPr>
              <a:t>fficiency analysis framework </a:t>
            </a:r>
            <a:endParaRPr lang="en-GB" b="1" dirty="0">
              <a:latin typeface="+mj-lt"/>
            </a:endParaRPr>
          </a:p>
        </p:txBody>
      </p:sp>
      <p:sp>
        <p:nvSpPr>
          <p:cNvPr id="2" name="Slide Number Placeholder 2">
            <a:extLst>
              <a:ext uri="{FF2B5EF4-FFF2-40B4-BE49-F238E27FC236}">
                <a16:creationId xmlns:a16="http://schemas.microsoft.com/office/drawing/2014/main" id="{4FFC43E2-CD4B-22B0-DAAF-D6E7C6F004B1}"/>
              </a:ext>
            </a:extLst>
          </p:cNvPr>
          <p:cNvSpPr txBox="1">
            <a:spLocks/>
          </p:cNvSpPr>
          <p:nvPr/>
        </p:nvSpPr>
        <p:spPr>
          <a:xfrm>
            <a:off x="8515531" y="4912389"/>
            <a:ext cx="1066800" cy="111136"/>
          </a:xfrm>
          <a:prstGeom prst="rect">
            <a:avLst/>
          </a:prstGeom>
        </p:spPr>
        <p:txBody>
          <a:bodyPr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786194A1-5B28-41B4-A256-7AB656992733}" type="slidenum">
              <a:rPr lang="en-GB" sz="1400" smtClean="0"/>
              <a:pPr>
                <a:lnSpc>
                  <a:spcPct val="90000"/>
                </a:lnSpc>
                <a:spcAft>
                  <a:spcPts val="600"/>
                </a:spcAft>
              </a:pPr>
              <a:t>4</a:t>
            </a:fld>
            <a:endParaRPr lang="en-GB" sz="1400" dirty="0"/>
          </a:p>
        </p:txBody>
      </p:sp>
    </p:spTree>
    <p:extLst>
      <p:ext uri="{BB962C8B-B14F-4D97-AF65-F5344CB8AC3E}">
        <p14:creationId xmlns:p14="http://schemas.microsoft.com/office/powerpoint/2010/main" val="17853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7DB06-C1E9-60B1-33C2-4C9A4C4F1694}"/>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49A1E1AC-E12C-E1CC-B9BF-02ABD3BBC2AA}"/>
              </a:ext>
            </a:extLst>
          </p:cNvPr>
          <p:cNvPicPr>
            <a:picLocks noChangeAspect="1"/>
          </p:cNvPicPr>
          <p:nvPr/>
        </p:nvPicPr>
        <p:blipFill>
          <a:blip r:embed="rId3"/>
          <a:stretch>
            <a:fillRect/>
          </a:stretch>
        </p:blipFill>
        <p:spPr>
          <a:xfrm>
            <a:off x="5241269" y="546841"/>
            <a:ext cx="3649797" cy="4617658"/>
          </a:xfrm>
          <a:prstGeom prst="rect">
            <a:avLst/>
          </a:prstGeom>
        </p:spPr>
      </p:pic>
      <p:sp>
        <p:nvSpPr>
          <p:cNvPr id="4" name="Title 3">
            <a:extLst>
              <a:ext uri="{FF2B5EF4-FFF2-40B4-BE49-F238E27FC236}">
                <a16:creationId xmlns:a16="http://schemas.microsoft.com/office/drawing/2014/main" id="{9D969187-8E1E-58EF-97F9-0FDD65AEEA0A}"/>
              </a:ext>
            </a:extLst>
          </p:cNvPr>
          <p:cNvSpPr>
            <a:spLocks noGrp="1"/>
          </p:cNvSpPr>
          <p:nvPr>
            <p:ph type="title"/>
          </p:nvPr>
        </p:nvSpPr>
        <p:spPr>
          <a:xfrm>
            <a:off x="252934" y="272709"/>
            <a:ext cx="2515149" cy="391800"/>
          </a:xfrm>
        </p:spPr>
        <p:txBody>
          <a:bodyPr anchor="t">
            <a:normAutofit fontScale="90000"/>
          </a:bodyPr>
          <a:lstStyle/>
          <a:p>
            <a:r>
              <a:rPr lang="en-GB" dirty="0">
                <a:solidFill>
                  <a:srgbClr val="002060"/>
                </a:solidFill>
              </a:rPr>
              <a:t>Results</a:t>
            </a:r>
          </a:p>
        </p:txBody>
      </p:sp>
      <p:sp>
        <p:nvSpPr>
          <p:cNvPr id="240643" name="Rectangle 3">
            <a:extLst>
              <a:ext uri="{FF2B5EF4-FFF2-40B4-BE49-F238E27FC236}">
                <a16:creationId xmlns:a16="http://schemas.microsoft.com/office/drawing/2014/main" id="{685C858A-29E7-C7F6-3E9D-500E0F9E9FD9}"/>
              </a:ext>
            </a:extLst>
          </p:cNvPr>
          <p:cNvSpPr>
            <a:spLocks noGrp="1" noChangeArrowheads="1"/>
          </p:cNvSpPr>
          <p:nvPr>
            <p:ph type="body" sz="half" idx="15"/>
          </p:nvPr>
        </p:nvSpPr>
        <p:spPr>
          <a:xfrm>
            <a:off x="217743" y="875495"/>
            <a:ext cx="5023526" cy="3960349"/>
          </a:xfrm>
        </p:spPr>
        <p:txBody>
          <a:bodyPr>
            <a:normAutofit/>
          </a:bodyPr>
          <a:lstStyle/>
          <a:p>
            <a:pPr marL="285750" indent="-285750">
              <a:buFont typeface="Wingdings" panose="05000000000000000000" pitchFamily="2" charset="2"/>
              <a:buChar char="q"/>
            </a:pPr>
            <a:r>
              <a:rPr lang="en-GB" sz="1600" dirty="0">
                <a:latin typeface="+mj-lt"/>
              </a:rPr>
              <a:t>Hospitals were 80% efficient using variable returns to scale assumptions</a:t>
            </a:r>
          </a:p>
          <a:p>
            <a:pPr marL="285750" indent="-285750">
              <a:buFont typeface="Wingdings" panose="05000000000000000000" pitchFamily="2" charset="2"/>
              <a:buChar char="q"/>
            </a:pPr>
            <a:r>
              <a:rPr lang="en-GB" sz="1600" dirty="0">
                <a:latin typeface="+mj-lt"/>
              </a:rPr>
              <a:t>Hospitals located in HTR areas were less technically efficient (efficiency score = 0.76) than those in non-HTR areas (efficiency score = 0.84; p-value = 0.08), </a:t>
            </a:r>
          </a:p>
          <a:p>
            <a:pPr marL="285750" indent="-285750">
              <a:buFont typeface="Wingdings" panose="05000000000000000000" pitchFamily="2" charset="2"/>
              <a:buChar char="q"/>
            </a:pPr>
            <a:r>
              <a:rPr lang="en-GB" sz="1600" dirty="0">
                <a:latin typeface="+mj-lt"/>
              </a:rPr>
              <a:t>HTR areas experience lower hospital efficiency scores (coefficient = 0.258; p-value &lt; 0.05) than hospitals in non-HTR regions. </a:t>
            </a:r>
          </a:p>
          <a:p>
            <a:pPr marL="285750" indent="-285750">
              <a:buFont typeface="Wingdings" panose="05000000000000000000" pitchFamily="2" charset="2"/>
              <a:buChar char="q"/>
            </a:pPr>
            <a:r>
              <a:rPr lang="en-GB" sz="1600" dirty="0">
                <a:latin typeface="+mj-lt"/>
              </a:rPr>
              <a:t>Additionally, the bed occupancy ratio and average length of stay were significantly associated with the efficiency scores of secondary-level hospitals.</a:t>
            </a:r>
          </a:p>
          <a:p>
            <a:pPr marL="285750" indent="-285750">
              <a:buFont typeface="Wingdings" panose="05000000000000000000" pitchFamily="2" charset="2"/>
              <a:buChar char="q"/>
            </a:pPr>
            <a:endParaRPr lang="en-GB" sz="1600" b="0" dirty="0">
              <a:latin typeface="+mj-lt"/>
            </a:endParaRPr>
          </a:p>
        </p:txBody>
      </p:sp>
      <p:sp>
        <p:nvSpPr>
          <p:cNvPr id="9" name="TextBox 8">
            <a:extLst>
              <a:ext uri="{FF2B5EF4-FFF2-40B4-BE49-F238E27FC236}">
                <a16:creationId xmlns:a16="http://schemas.microsoft.com/office/drawing/2014/main" id="{ED266710-BB49-3918-0FFF-7D138C65B110}"/>
              </a:ext>
            </a:extLst>
          </p:cNvPr>
          <p:cNvSpPr txBox="1"/>
          <p:nvPr/>
        </p:nvSpPr>
        <p:spPr>
          <a:xfrm>
            <a:off x="4733958" y="14551"/>
            <a:ext cx="4566102" cy="646331"/>
          </a:xfrm>
          <a:prstGeom prst="rect">
            <a:avLst/>
          </a:prstGeom>
          <a:noFill/>
        </p:spPr>
        <p:txBody>
          <a:bodyPr wrap="square">
            <a:spAutoFit/>
          </a:bodyPr>
          <a:lstStyle/>
          <a:p>
            <a:pPr algn="ctr"/>
            <a:r>
              <a:rPr lang="en-US" sz="1800" dirty="0">
                <a:effectLst/>
                <a:latin typeface="+mj-lt"/>
                <a:ea typeface="Times New Roman" panose="02020603050405020304" pitchFamily="18" charset="0"/>
                <a:cs typeface="Vrinda" panose="020B0502040204020203" pitchFamily="34" charset="0"/>
              </a:rPr>
              <a:t>VRS technical efficiency scores of secondary level hospitals in Bangladesh</a:t>
            </a:r>
            <a:endParaRPr lang="en-GB" b="1" dirty="0">
              <a:latin typeface="+mj-lt"/>
            </a:endParaRPr>
          </a:p>
        </p:txBody>
      </p:sp>
      <p:sp>
        <p:nvSpPr>
          <p:cNvPr id="11" name="Slide Number Placeholder 2">
            <a:extLst>
              <a:ext uri="{FF2B5EF4-FFF2-40B4-BE49-F238E27FC236}">
                <a16:creationId xmlns:a16="http://schemas.microsoft.com/office/drawing/2014/main" id="{A8900134-3BC0-82B5-B75B-3C146C51F03A}"/>
              </a:ext>
            </a:extLst>
          </p:cNvPr>
          <p:cNvSpPr txBox="1">
            <a:spLocks/>
          </p:cNvSpPr>
          <p:nvPr/>
        </p:nvSpPr>
        <p:spPr>
          <a:xfrm>
            <a:off x="7640320" y="4851087"/>
            <a:ext cx="1066800" cy="111136"/>
          </a:xfrm>
          <a:prstGeom prst="rect">
            <a:avLst/>
          </a:prstGeom>
        </p:spPr>
        <p:txBody>
          <a:bodyPr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786194A1-5B28-41B4-A256-7AB656992733}" type="slidenum">
              <a:rPr lang="en-GB" sz="1400" smtClean="0"/>
              <a:pPr>
                <a:lnSpc>
                  <a:spcPct val="90000"/>
                </a:lnSpc>
                <a:spcAft>
                  <a:spcPts val="600"/>
                </a:spcAft>
              </a:pPr>
              <a:t>5</a:t>
            </a:fld>
            <a:endParaRPr lang="en-GB" sz="1400" dirty="0"/>
          </a:p>
        </p:txBody>
      </p:sp>
    </p:spTree>
    <p:extLst>
      <p:ext uri="{BB962C8B-B14F-4D97-AF65-F5344CB8AC3E}">
        <p14:creationId xmlns:p14="http://schemas.microsoft.com/office/powerpoint/2010/main" val="1761734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BDC3-0AA6-EAA9-6859-6B2207DBA9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5736EFC-5E0A-88D1-AE06-5E70BE392EBE}"/>
              </a:ext>
            </a:extLst>
          </p:cNvPr>
          <p:cNvSpPr>
            <a:spLocks noGrp="1"/>
          </p:cNvSpPr>
          <p:nvPr>
            <p:ph type="title"/>
          </p:nvPr>
        </p:nvSpPr>
        <p:spPr>
          <a:xfrm>
            <a:off x="252934" y="272709"/>
            <a:ext cx="2515149" cy="1659980"/>
          </a:xfrm>
        </p:spPr>
        <p:txBody>
          <a:bodyPr anchor="t">
            <a:normAutofit/>
          </a:bodyPr>
          <a:lstStyle/>
          <a:p>
            <a:r>
              <a:rPr lang="en-GB" sz="2200" dirty="0"/>
              <a:t>Conclusions and recommendations</a:t>
            </a:r>
          </a:p>
        </p:txBody>
      </p:sp>
      <p:sp>
        <p:nvSpPr>
          <p:cNvPr id="240643" name="Rectangle 3">
            <a:extLst>
              <a:ext uri="{FF2B5EF4-FFF2-40B4-BE49-F238E27FC236}">
                <a16:creationId xmlns:a16="http://schemas.microsoft.com/office/drawing/2014/main" id="{E9A2CEAC-7DA6-11BD-1FB3-B87CA353F146}"/>
              </a:ext>
            </a:extLst>
          </p:cNvPr>
          <p:cNvSpPr>
            <a:spLocks noGrp="1" noChangeArrowheads="1"/>
          </p:cNvSpPr>
          <p:nvPr>
            <p:ph type="body" sz="half" idx="15"/>
          </p:nvPr>
        </p:nvSpPr>
        <p:spPr>
          <a:xfrm>
            <a:off x="0" y="1102698"/>
            <a:ext cx="3429000" cy="3733148"/>
          </a:xfrm>
        </p:spPr>
        <p:txBody>
          <a:bodyPr>
            <a:normAutofit/>
          </a:bodyPr>
          <a:lstStyle/>
          <a:p>
            <a:pPr marL="285750" indent="-285750">
              <a:buFont typeface="Wingdings" panose="05000000000000000000" pitchFamily="2" charset="2"/>
              <a:buChar char="q"/>
            </a:pPr>
            <a:r>
              <a:rPr lang="en-GB" sz="1400" dirty="0"/>
              <a:t>Hospitals in HTR regions are found to be less technically efficient than non-HTR regions in Bangladesh.</a:t>
            </a:r>
          </a:p>
          <a:p>
            <a:pPr marL="285750" indent="-285750">
              <a:buFont typeface="Wingdings" panose="05000000000000000000" pitchFamily="2" charset="2"/>
              <a:buChar char="q"/>
            </a:pPr>
            <a:r>
              <a:rPr lang="en-GB" sz="1400" dirty="0"/>
              <a:t>Targeted interventions such as improving healthcare access for vulnerable HTR area populations, optimizing bed occupancy rates and length of stay with proper referral systems and discharge planning in these particular areas</a:t>
            </a:r>
          </a:p>
          <a:p>
            <a:pPr marL="285750" indent="-285750">
              <a:buFont typeface="Wingdings" panose="05000000000000000000" pitchFamily="2" charset="2"/>
              <a:buChar char="q"/>
            </a:pPr>
            <a:r>
              <a:rPr lang="en-GB" sz="1400" b="0" dirty="0"/>
              <a:t>further research on health systems in climate vulnerable areas in Bangladesh should be prioritized to address these challenges effectively.</a:t>
            </a:r>
          </a:p>
        </p:txBody>
      </p:sp>
      <p:pic>
        <p:nvPicPr>
          <p:cNvPr id="5" name="Picture 4" descr="A green landscape with a red building&#10;&#10;AI-generated content may be incorrect.">
            <a:extLst>
              <a:ext uri="{FF2B5EF4-FFF2-40B4-BE49-F238E27FC236}">
                <a16:creationId xmlns:a16="http://schemas.microsoft.com/office/drawing/2014/main" id="{B956EDB3-14A8-58C6-EA8F-5C38F8728F04}"/>
              </a:ext>
            </a:extLst>
          </p:cNvPr>
          <p:cNvPicPr>
            <a:picLocks noChangeAspect="1"/>
          </p:cNvPicPr>
          <p:nvPr/>
        </p:nvPicPr>
        <p:blipFill>
          <a:blip r:embed="rId3"/>
          <a:stretch>
            <a:fillRect/>
          </a:stretch>
        </p:blipFill>
        <p:spPr>
          <a:xfrm>
            <a:off x="3429000" y="571500"/>
            <a:ext cx="5715000" cy="3810000"/>
          </a:xfrm>
          <a:prstGeom prst="rect">
            <a:avLst/>
          </a:prstGeom>
        </p:spPr>
      </p:pic>
      <p:sp>
        <p:nvSpPr>
          <p:cNvPr id="6" name="Slide Number Placeholder 2">
            <a:extLst>
              <a:ext uri="{FF2B5EF4-FFF2-40B4-BE49-F238E27FC236}">
                <a16:creationId xmlns:a16="http://schemas.microsoft.com/office/drawing/2014/main" id="{C5970F4E-1E99-2C04-1E05-871AF45920EF}"/>
              </a:ext>
            </a:extLst>
          </p:cNvPr>
          <p:cNvSpPr txBox="1">
            <a:spLocks/>
          </p:cNvSpPr>
          <p:nvPr/>
        </p:nvSpPr>
        <p:spPr>
          <a:xfrm>
            <a:off x="8297545" y="4724710"/>
            <a:ext cx="1066800" cy="111136"/>
          </a:xfrm>
          <a:prstGeom prst="rect">
            <a:avLst/>
          </a:prstGeom>
        </p:spPr>
        <p:txBody>
          <a:bodyPr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786194A1-5B28-41B4-A256-7AB656992733}" type="slidenum">
              <a:rPr lang="en-GB" sz="1400" smtClean="0"/>
              <a:pPr>
                <a:lnSpc>
                  <a:spcPct val="90000"/>
                </a:lnSpc>
                <a:spcAft>
                  <a:spcPts val="600"/>
                </a:spcAft>
              </a:pPr>
              <a:t>6</a:t>
            </a:fld>
            <a:endParaRPr lang="en-GB" sz="1400" dirty="0"/>
          </a:p>
        </p:txBody>
      </p:sp>
    </p:spTree>
    <p:extLst>
      <p:ext uri="{BB962C8B-B14F-4D97-AF65-F5344CB8AC3E}">
        <p14:creationId xmlns:p14="http://schemas.microsoft.com/office/powerpoint/2010/main" val="224319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C96D6F-BD18-F270-153E-020CD1D749B7}"/>
              </a:ext>
            </a:extLst>
          </p:cNvPr>
          <p:cNvPicPr>
            <a:picLocks noChangeAspect="1"/>
          </p:cNvPicPr>
          <p:nvPr/>
        </p:nvPicPr>
        <p:blipFill>
          <a:blip r:embed="rId3"/>
          <a:srcRect l="11217" r="4517"/>
          <a:stretch>
            <a:fillRect/>
          </a:stretch>
        </p:blipFill>
        <p:spPr>
          <a:xfrm>
            <a:off x="2650733" y="10"/>
            <a:ext cx="6493266" cy="5143490"/>
          </a:xfrm>
          <a:prstGeom prst="rect">
            <a:avLst/>
          </a:prstGeom>
          <a:noFill/>
          <a:effectLst>
            <a:outerShdw blurRad="467224" dist="268029" dir="3360000" sx="97508" sy="97508" algn="tl" rotWithShape="0">
              <a:prstClr val="black">
                <a:alpha val="17742"/>
              </a:prstClr>
            </a:outerShdw>
          </a:effectLst>
        </p:spPr>
      </p:pic>
      <p:sp>
        <p:nvSpPr>
          <p:cNvPr id="10" name="Text Placeholder 9">
            <a:extLst>
              <a:ext uri="{FF2B5EF4-FFF2-40B4-BE49-F238E27FC236}">
                <a16:creationId xmlns:a16="http://schemas.microsoft.com/office/drawing/2014/main" id="{B070AF6C-B3DF-6081-7C40-FB1527AFF09B}"/>
              </a:ext>
            </a:extLst>
          </p:cNvPr>
          <p:cNvSpPr>
            <a:spLocks noGrp="1"/>
          </p:cNvSpPr>
          <p:nvPr>
            <p:ph type="body" sz="quarter" idx="13"/>
          </p:nvPr>
        </p:nvSpPr>
        <p:spPr>
          <a:xfrm>
            <a:off x="-1" y="3054805"/>
            <a:ext cx="4349809" cy="1621565"/>
          </a:xfrm>
        </p:spPr>
        <p:txBody>
          <a:bodyPr anchor="ctr">
            <a:normAutofit/>
          </a:bodyPr>
          <a:lstStyle/>
          <a:p>
            <a:r>
              <a:rPr lang="en-GB" dirty="0"/>
              <a:t>Thank you!</a:t>
            </a:r>
          </a:p>
          <a:p>
            <a:r>
              <a:rPr lang="en-GB" dirty="0"/>
              <a:t>sayem.ahmed@brunel.ac.uk</a:t>
            </a:r>
          </a:p>
        </p:txBody>
      </p:sp>
      <p:sp>
        <p:nvSpPr>
          <p:cNvPr id="4" name="Slide Number Placeholder 3" hidden="1">
            <a:extLst>
              <a:ext uri="{FF2B5EF4-FFF2-40B4-BE49-F238E27FC236}">
                <a16:creationId xmlns:a16="http://schemas.microsoft.com/office/drawing/2014/main" id="{5BF87B5A-CEE7-AFB0-F26C-7F171DEAF7D3}"/>
              </a:ext>
            </a:extLst>
          </p:cNvPr>
          <p:cNvSpPr>
            <a:spLocks noGrp="1"/>
          </p:cNvSpPr>
          <p:nvPr>
            <p:ph type="sldNum" sz="quarter" idx="4294967295"/>
          </p:nvPr>
        </p:nvSpPr>
        <p:spPr>
          <a:xfrm>
            <a:off x="8077200" y="4835525"/>
            <a:ext cx="1066800" cy="111125"/>
          </a:xfrm>
        </p:spPr>
        <p:txBody>
          <a:bodyPr/>
          <a:lstStyle/>
          <a:p>
            <a:pPr>
              <a:spcAft>
                <a:spcPts val="600"/>
              </a:spcAft>
            </a:pPr>
            <a:fld id="{6E69C4C9-B24F-7644-BBA2-E8BA247FA841}" type="slidenum">
              <a:rPr lang="en-US" smtClean="0"/>
              <a:pPr>
                <a:spcAft>
                  <a:spcPts val="600"/>
                </a:spcAft>
              </a:pPr>
              <a:t>7</a:t>
            </a:fld>
            <a:endParaRPr lang="en-US"/>
          </a:p>
        </p:txBody>
      </p:sp>
      <p:pic>
        <p:nvPicPr>
          <p:cNvPr id="6" name="Picture 5">
            <a:extLst>
              <a:ext uri="{FF2B5EF4-FFF2-40B4-BE49-F238E27FC236}">
                <a16:creationId xmlns:a16="http://schemas.microsoft.com/office/drawing/2014/main" id="{DBF590D1-419D-0191-80BC-C745A89510F9}"/>
              </a:ext>
            </a:extLst>
          </p:cNvPr>
          <p:cNvPicPr>
            <a:picLocks noChangeAspect="1"/>
          </p:cNvPicPr>
          <p:nvPr/>
        </p:nvPicPr>
        <p:blipFill>
          <a:blip r:embed="rId4"/>
          <a:stretch>
            <a:fillRect/>
          </a:stretch>
        </p:blipFill>
        <p:spPr>
          <a:xfrm>
            <a:off x="1127706" y="559287"/>
            <a:ext cx="1249788" cy="481626"/>
          </a:xfrm>
          <a:prstGeom prst="rect">
            <a:avLst/>
          </a:prstGeom>
        </p:spPr>
      </p:pic>
      <p:sp>
        <p:nvSpPr>
          <p:cNvPr id="7" name="Slide Number Placeholder 2">
            <a:extLst>
              <a:ext uri="{FF2B5EF4-FFF2-40B4-BE49-F238E27FC236}">
                <a16:creationId xmlns:a16="http://schemas.microsoft.com/office/drawing/2014/main" id="{B0CE27EE-7C6A-0FA2-CCAC-845E73475A2D}"/>
              </a:ext>
            </a:extLst>
          </p:cNvPr>
          <p:cNvSpPr txBox="1">
            <a:spLocks/>
          </p:cNvSpPr>
          <p:nvPr/>
        </p:nvSpPr>
        <p:spPr>
          <a:xfrm>
            <a:off x="8077199" y="4676370"/>
            <a:ext cx="1066800" cy="111136"/>
          </a:xfrm>
          <a:prstGeom prst="rect">
            <a:avLst/>
          </a:prstGeom>
        </p:spPr>
        <p:txBody>
          <a:bodyPr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786194A1-5B28-41B4-A256-7AB656992733}" type="slidenum">
              <a:rPr lang="en-GB" sz="1400" smtClean="0">
                <a:solidFill>
                  <a:schemeClr val="bg1"/>
                </a:solidFill>
              </a:rPr>
              <a:pPr>
                <a:lnSpc>
                  <a:spcPct val="90000"/>
                </a:lnSpc>
                <a:spcAft>
                  <a:spcPts val="600"/>
                </a:spcAft>
              </a:pPr>
              <a:t>7</a:t>
            </a:fld>
            <a:endParaRPr lang="en-GB" sz="1400" dirty="0">
              <a:solidFill>
                <a:schemeClr val="bg1"/>
              </a:solidFill>
            </a:endParaRPr>
          </a:p>
        </p:txBody>
      </p:sp>
    </p:spTree>
    <p:extLst>
      <p:ext uri="{BB962C8B-B14F-4D97-AF65-F5344CB8AC3E}">
        <p14:creationId xmlns:p14="http://schemas.microsoft.com/office/powerpoint/2010/main" val="17763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C906-0DB1-3F9D-B077-36F8968CE4E1}"/>
              </a:ext>
            </a:extLst>
          </p:cNvPr>
          <p:cNvSpPr>
            <a:spLocks noGrp="1"/>
          </p:cNvSpPr>
          <p:nvPr>
            <p:ph type="title"/>
          </p:nvPr>
        </p:nvSpPr>
        <p:spPr>
          <a:xfrm>
            <a:off x="343694" y="-3507"/>
            <a:ext cx="8693150" cy="745331"/>
          </a:xfrm>
        </p:spPr>
        <p:txBody>
          <a:bodyPr>
            <a:normAutofit/>
          </a:bodyPr>
          <a:lstStyle/>
          <a:p>
            <a:r>
              <a:rPr lang="en-GB" sz="2000" dirty="0"/>
              <a:t>Mean technical efficiency scores of hospitals by HTR categories</a:t>
            </a:r>
          </a:p>
        </p:txBody>
      </p:sp>
      <p:graphicFrame>
        <p:nvGraphicFramePr>
          <p:cNvPr id="7" name="Content Placeholder 6">
            <a:extLst>
              <a:ext uri="{FF2B5EF4-FFF2-40B4-BE49-F238E27FC236}">
                <a16:creationId xmlns:a16="http://schemas.microsoft.com/office/drawing/2014/main" id="{510B3C95-406F-405E-3318-44B88F920084}"/>
              </a:ext>
            </a:extLst>
          </p:cNvPr>
          <p:cNvGraphicFramePr>
            <a:graphicFrameLocks noGrp="1"/>
          </p:cNvGraphicFramePr>
          <p:nvPr>
            <p:ph sz="quarter" idx="13"/>
            <p:extLst>
              <p:ext uri="{D42A27DB-BD31-4B8C-83A1-F6EECF244321}">
                <p14:modId xmlns:p14="http://schemas.microsoft.com/office/powerpoint/2010/main" val="3654001982"/>
              </p:ext>
            </p:extLst>
          </p:nvPr>
        </p:nvGraphicFramePr>
        <p:xfrm>
          <a:off x="400051" y="566737"/>
          <a:ext cx="8456612" cy="3381376"/>
        </p:xfrm>
        <a:graphic>
          <a:graphicData uri="http://schemas.openxmlformats.org/drawingml/2006/table">
            <a:tbl>
              <a:tblPr firstRow="1" firstCol="1" bandRow="1">
                <a:tableStyleId>{5C22544A-7EE6-4342-B048-85BDC9FD1C3A}</a:tableStyleId>
              </a:tblPr>
              <a:tblGrid>
                <a:gridCol w="1432845">
                  <a:extLst>
                    <a:ext uri="{9D8B030D-6E8A-4147-A177-3AD203B41FA5}">
                      <a16:colId xmlns:a16="http://schemas.microsoft.com/office/drawing/2014/main" val="317268521"/>
                    </a:ext>
                  </a:extLst>
                </a:gridCol>
                <a:gridCol w="792378">
                  <a:extLst>
                    <a:ext uri="{9D8B030D-6E8A-4147-A177-3AD203B41FA5}">
                      <a16:colId xmlns:a16="http://schemas.microsoft.com/office/drawing/2014/main" val="1836822794"/>
                    </a:ext>
                  </a:extLst>
                </a:gridCol>
                <a:gridCol w="1320630">
                  <a:extLst>
                    <a:ext uri="{9D8B030D-6E8A-4147-A177-3AD203B41FA5}">
                      <a16:colId xmlns:a16="http://schemas.microsoft.com/office/drawing/2014/main" val="695225796"/>
                    </a:ext>
                  </a:extLst>
                </a:gridCol>
                <a:gridCol w="1320630">
                  <a:extLst>
                    <a:ext uri="{9D8B030D-6E8A-4147-A177-3AD203B41FA5}">
                      <a16:colId xmlns:a16="http://schemas.microsoft.com/office/drawing/2014/main" val="762092612"/>
                    </a:ext>
                  </a:extLst>
                </a:gridCol>
                <a:gridCol w="751157">
                  <a:extLst>
                    <a:ext uri="{9D8B030D-6E8A-4147-A177-3AD203B41FA5}">
                      <a16:colId xmlns:a16="http://schemas.microsoft.com/office/drawing/2014/main" val="261114980"/>
                    </a:ext>
                  </a:extLst>
                </a:gridCol>
                <a:gridCol w="1023679">
                  <a:extLst>
                    <a:ext uri="{9D8B030D-6E8A-4147-A177-3AD203B41FA5}">
                      <a16:colId xmlns:a16="http://schemas.microsoft.com/office/drawing/2014/main" val="3250239198"/>
                    </a:ext>
                  </a:extLst>
                </a:gridCol>
                <a:gridCol w="1023679">
                  <a:extLst>
                    <a:ext uri="{9D8B030D-6E8A-4147-A177-3AD203B41FA5}">
                      <a16:colId xmlns:a16="http://schemas.microsoft.com/office/drawing/2014/main" val="820268771"/>
                    </a:ext>
                  </a:extLst>
                </a:gridCol>
                <a:gridCol w="791614">
                  <a:extLst>
                    <a:ext uri="{9D8B030D-6E8A-4147-A177-3AD203B41FA5}">
                      <a16:colId xmlns:a16="http://schemas.microsoft.com/office/drawing/2014/main" val="4049284214"/>
                    </a:ext>
                  </a:extLst>
                </a:gridCol>
              </a:tblGrid>
              <a:tr h="411656">
                <a:tc rowSpan="2">
                  <a:txBody>
                    <a:bodyPr/>
                    <a:lstStyle/>
                    <a:p>
                      <a:pPr>
                        <a:lnSpc>
                          <a:spcPct val="150000"/>
                        </a:lnSpc>
                        <a:spcAft>
                          <a:spcPts val="800"/>
                        </a:spcAft>
                        <a:buNone/>
                      </a:pPr>
                      <a:r>
                        <a:rPr lang="en-US" sz="1200" kern="0">
                          <a:effectLst/>
                        </a:rPr>
                        <a:t>Technical efficiency score</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gridSpan="3">
                  <a:txBody>
                    <a:bodyPr/>
                    <a:lstStyle/>
                    <a:p>
                      <a:pPr algn="ctr">
                        <a:lnSpc>
                          <a:spcPct val="150000"/>
                        </a:lnSpc>
                        <a:spcAft>
                          <a:spcPts val="800"/>
                        </a:spcAft>
                        <a:buNone/>
                      </a:pPr>
                      <a:r>
                        <a:rPr lang="en-US" sz="1200" kern="0">
                          <a:effectLst/>
                        </a:rPr>
                        <a:t>HTR area (N=30)</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hMerge="1">
                  <a:txBody>
                    <a:bodyPr/>
                    <a:lstStyle/>
                    <a:p>
                      <a:endParaRPr lang="en-GB"/>
                    </a:p>
                  </a:txBody>
                  <a:tcPr/>
                </a:tc>
                <a:tc hMerge="1">
                  <a:txBody>
                    <a:bodyPr/>
                    <a:lstStyle/>
                    <a:p>
                      <a:endParaRPr lang="en-GB"/>
                    </a:p>
                  </a:txBody>
                  <a:tcPr/>
                </a:tc>
                <a:tc gridSpan="3">
                  <a:txBody>
                    <a:bodyPr/>
                    <a:lstStyle/>
                    <a:p>
                      <a:pPr algn="ctr">
                        <a:lnSpc>
                          <a:spcPct val="150000"/>
                        </a:lnSpc>
                        <a:spcAft>
                          <a:spcPts val="800"/>
                        </a:spcAft>
                        <a:buNone/>
                      </a:pPr>
                      <a:r>
                        <a:rPr lang="en-US" sz="1200" kern="0">
                          <a:effectLst/>
                        </a:rPr>
                        <a:t>Non-HTR area (N=32)</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hMerge="1">
                  <a:txBody>
                    <a:bodyPr/>
                    <a:lstStyle/>
                    <a:p>
                      <a:endParaRPr lang="en-GB"/>
                    </a:p>
                  </a:txBody>
                  <a:tcPr/>
                </a:tc>
                <a:tc hMerge="1">
                  <a:txBody>
                    <a:bodyPr/>
                    <a:lstStyle/>
                    <a:p>
                      <a:endParaRPr lang="en-GB"/>
                    </a:p>
                  </a:txBody>
                  <a:tcPr/>
                </a:tc>
                <a:tc rowSpan="2">
                  <a:txBody>
                    <a:bodyPr/>
                    <a:lstStyle/>
                    <a:p>
                      <a:pPr algn="ctr">
                        <a:lnSpc>
                          <a:spcPct val="150000"/>
                        </a:lnSpc>
                        <a:spcAft>
                          <a:spcPts val="800"/>
                        </a:spcAft>
                        <a:buNone/>
                      </a:pPr>
                      <a:r>
                        <a:rPr lang="en-US" sz="1200" kern="0">
                          <a:effectLst/>
                        </a:rPr>
                        <a:t>P-value</a:t>
                      </a:r>
                      <a:r>
                        <a:rPr lang="en-US" sz="1200" kern="0" baseline="30000">
                          <a:effectLst/>
                        </a:rPr>
                        <a:t>a</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extLst>
                  <a:ext uri="{0D108BD9-81ED-4DB2-BD59-A6C34878D82A}">
                    <a16:rowId xmlns:a16="http://schemas.microsoft.com/office/drawing/2014/main" val="843555255"/>
                  </a:ext>
                </a:extLst>
              </a:tr>
              <a:tr h="731609">
                <a:tc vMerge="1">
                  <a:txBody>
                    <a:bodyPr/>
                    <a:lstStyle/>
                    <a:p>
                      <a:endParaRPr lang="en-GB"/>
                    </a:p>
                  </a:txBody>
                  <a:tcPr/>
                </a:tc>
                <a:tc>
                  <a:txBody>
                    <a:bodyPr/>
                    <a:lstStyle/>
                    <a:p>
                      <a:pPr algn="ctr">
                        <a:lnSpc>
                          <a:spcPct val="150000"/>
                        </a:lnSpc>
                        <a:spcAft>
                          <a:spcPts val="800"/>
                        </a:spcAft>
                        <a:buNone/>
                      </a:pPr>
                      <a:r>
                        <a:rPr lang="en-US" sz="1200" kern="0">
                          <a:effectLst/>
                        </a:rPr>
                        <a:t>Mean</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Std. Err.</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95% CI</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dirty="0">
                          <a:effectLst/>
                        </a:rPr>
                        <a:t>Mean</a:t>
                      </a:r>
                      <a:endParaRPr lang="en-GB" sz="1200" kern="100" dirty="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Std. Err.</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95% CI</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4172968944"/>
                  </a:ext>
                </a:extLst>
              </a:tr>
              <a:tr h="746037">
                <a:tc>
                  <a:txBody>
                    <a:bodyPr/>
                    <a:lstStyle/>
                    <a:p>
                      <a:pPr>
                        <a:lnSpc>
                          <a:spcPct val="150000"/>
                        </a:lnSpc>
                        <a:spcAft>
                          <a:spcPts val="800"/>
                        </a:spcAft>
                        <a:buNone/>
                      </a:pPr>
                      <a:r>
                        <a:rPr lang="en-US" sz="1200" kern="0">
                          <a:effectLst/>
                        </a:rPr>
                        <a:t>CRS</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0.68</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0.04</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(0.61-0.75)</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0.77</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dirty="0">
                          <a:effectLst/>
                        </a:rPr>
                        <a:t>0.04</a:t>
                      </a:r>
                      <a:endParaRPr lang="en-GB" sz="1200" kern="100" dirty="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(0.69-0.86)</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0.06</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extLst>
                  <a:ext uri="{0D108BD9-81ED-4DB2-BD59-A6C34878D82A}">
                    <a16:rowId xmlns:a16="http://schemas.microsoft.com/office/drawing/2014/main" val="2773097844"/>
                  </a:ext>
                </a:extLst>
              </a:tr>
              <a:tr h="746037">
                <a:tc>
                  <a:txBody>
                    <a:bodyPr/>
                    <a:lstStyle/>
                    <a:p>
                      <a:pPr>
                        <a:lnSpc>
                          <a:spcPct val="150000"/>
                        </a:lnSpc>
                        <a:spcAft>
                          <a:spcPts val="800"/>
                        </a:spcAft>
                        <a:buNone/>
                      </a:pPr>
                      <a:r>
                        <a:rPr lang="en-US" sz="1200" kern="0">
                          <a:effectLst/>
                        </a:rPr>
                        <a:t>VRS</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0.76</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0.04</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(0.69-0.84)</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0.84</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dirty="0">
                          <a:effectLst/>
                        </a:rPr>
                        <a:t>0.04</a:t>
                      </a:r>
                      <a:endParaRPr lang="en-GB" sz="1200" kern="100" dirty="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(0.76-0.91)</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0.08</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extLst>
                  <a:ext uri="{0D108BD9-81ED-4DB2-BD59-A6C34878D82A}">
                    <a16:rowId xmlns:a16="http://schemas.microsoft.com/office/drawing/2014/main" val="3383648850"/>
                  </a:ext>
                </a:extLst>
              </a:tr>
              <a:tr h="746037">
                <a:tc>
                  <a:txBody>
                    <a:bodyPr/>
                    <a:lstStyle/>
                    <a:p>
                      <a:pPr>
                        <a:lnSpc>
                          <a:spcPct val="150000"/>
                        </a:lnSpc>
                        <a:spcAft>
                          <a:spcPts val="800"/>
                        </a:spcAft>
                        <a:buNone/>
                      </a:pPr>
                      <a:r>
                        <a:rPr lang="en-US" sz="1200" kern="0">
                          <a:effectLst/>
                        </a:rPr>
                        <a:t>Scale</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0.89</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0.01</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(0.86-0.92)</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0.92</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0.02</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a:effectLst/>
                        </a:rPr>
                        <a:t>(0.88-0.96)</a:t>
                      </a:r>
                      <a:endParaRPr lang="en-GB" sz="1200" kern="10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tc>
                  <a:txBody>
                    <a:bodyPr/>
                    <a:lstStyle/>
                    <a:p>
                      <a:pPr algn="ctr">
                        <a:lnSpc>
                          <a:spcPct val="150000"/>
                        </a:lnSpc>
                        <a:spcAft>
                          <a:spcPts val="800"/>
                        </a:spcAft>
                        <a:buNone/>
                      </a:pPr>
                      <a:r>
                        <a:rPr lang="en-US" sz="1200" kern="0" dirty="0">
                          <a:effectLst/>
                        </a:rPr>
                        <a:t>0.27</a:t>
                      </a:r>
                      <a:endParaRPr lang="en-GB" sz="1200" kern="100" dirty="0">
                        <a:effectLst/>
                        <a:latin typeface="Times New Roman" panose="02020603050405020304" pitchFamily="18" charset="0"/>
                        <a:ea typeface="Times New Roman" panose="02020603050405020304" pitchFamily="18" charset="0"/>
                        <a:cs typeface="Vrinda" panose="020B0502040204020203" pitchFamily="34" charset="0"/>
                      </a:endParaRPr>
                    </a:p>
                  </a:txBody>
                  <a:tcPr marL="68580" marR="68580" marT="0" marB="0" anchor="ctr"/>
                </a:tc>
                <a:extLst>
                  <a:ext uri="{0D108BD9-81ED-4DB2-BD59-A6C34878D82A}">
                    <a16:rowId xmlns:a16="http://schemas.microsoft.com/office/drawing/2014/main" val="1665426348"/>
                  </a:ext>
                </a:extLst>
              </a:tr>
            </a:tbl>
          </a:graphicData>
        </a:graphic>
      </p:graphicFrame>
      <p:sp>
        <p:nvSpPr>
          <p:cNvPr id="9" name="TextBox 8">
            <a:extLst>
              <a:ext uri="{FF2B5EF4-FFF2-40B4-BE49-F238E27FC236}">
                <a16:creationId xmlns:a16="http://schemas.microsoft.com/office/drawing/2014/main" id="{501CA5AE-3FCB-6A7E-3F5A-FF1518AA475D}"/>
              </a:ext>
            </a:extLst>
          </p:cNvPr>
          <p:cNvSpPr txBox="1"/>
          <p:nvPr/>
        </p:nvSpPr>
        <p:spPr>
          <a:xfrm>
            <a:off x="400051" y="4068814"/>
            <a:ext cx="8693150" cy="646331"/>
          </a:xfrm>
          <a:prstGeom prst="rect">
            <a:avLst/>
          </a:prstGeom>
          <a:noFill/>
        </p:spPr>
        <p:txBody>
          <a:bodyPr wrap="square">
            <a:spAutoFit/>
          </a:bodyPr>
          <a:lstStyle/>
          <a:p>
            <a:r>
              <a:rPr lang="en-GB" dirty="0"/>
              <a:t>Hospitals located in HTR areas were less technically efficient than those in non-HTR areas</a:t>
            </a:r>
          </a:p>
        </p:txBody>
      </p:sp>
      <p:sp>
        <p:nvSpPr>
          <p:cNvPr id="10" name="Oval 9">
            <a:extLst>
              <a:ext uri="{FF2B5EF4-FFF2-40B4-BE49-F238E27FC236}">
                <a16:creationId xmlns:a16="http://schemas.microsoft.com/office/drawing/2014/main" id="{1CD9F0A0-64CF-5BB0-B137-4CB8E1AD656E}"/>
              </a:ext>
            </a:extLst>
          </p:cNvPr>
          <p:cNvSpPr/>
          <p:nvPr/>
        </p:nvSpPr>
        <p:spPr>
          <a:xfrm>
            <a:off x="1905000" y="2686050"/>
            <a:ext cx="657225" cy="3429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51F0E907-E97A-3C1E-7761-2E975A22FDCA}"/>
              </a:ext>
            </a:extLst>
          </p:cNvPr>
          <p:cNvSpPr/>
          <p:nvPr/>
        </p:nvSpPr>
        <p:spPr>
          <a:xfrm>
            <a:off x="5323284" y="2686050"/>
            <a:ext cx="657225" cy="3429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2">
            <a:extLst>
              <a:ext uri="{FF2B5EF4-FFF2-40B4-BE49-F238E27FC236}">
                <a16:creationId xmlns:a16="http://schemas.microsoft.com/office/drawing/2014/main" id="{E8F8C6D6-F53E-6429-7D30-AA2C6D35EDED}"/>
              </a:ext>
            </a:extLst>
          </p:cNvPr>
          <p:cNvSpPr>
            <a:spLocks noGrp="1"/>
          </p:cNvSpPr>
          <p:nvPr>
            <p:ph type="sldNum" sz="quarter" idx="14"/>
          </p:nvPr>
        </p:nvSpPr>
        <p:spPr>
          <a:xfrm>
            <a:off x="7640320" y="4835846"/>
            <a:ext cx="1066800" cy="111136"/>
          </a:xfrm>
        </p:spPr>
        <p:txBody>
          <a:bodyPr anchor="t">
            <a:noAutofit/>
          </a:bodyPr>
          <a:lstStyle/>
          <a:p>
            <a:pPr>
              <a:lnSpc>
                <a:spcPct val="90000"/>
              </a:lnSpc>
              <a:spcAft>
                <a:spcPts val="600"/>
              </a:spcAft>
            </a:pPr>
            <a:fld id="{786194A1-5B28-41B4-A256-7AB656992733}" type="slidenum">
              <a:rPr lang="en-GB" sz="1400" smtClean="0"/>
              <a:pPr>
                <a:lnSpc>
                  <a:spcPct val="90000"/>
                </a:lnSpc>
                <a:spcAft>
                  <a:spcPts val="600"/>
                </a:spcAft>
              </a:pPr>
              <a:t>8</a:t>
            </a:fld>
            <a:endParaRPr lang="en-GB" sz="1400" dirty="0"/>
          </a:p>
        </p:txBody>
      </p:sp>
    </p:spTree>
    <p:extLst>
      <p:ext uri="{BB962C8B-B14F-4D97-AF65-F5344CB8AC3E}">
        <p14:creationId xmlns:p14="http://schemas.microsoft.com/office/powerpoint/2010/main" val="3231934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97E2E-53A8-B8EC-B99C-3B38E65A6B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F82A11-621B-9E3A-4D22-4565B1A00646}"/>
              </a:ext>
            </a:extLst>
          </p:cNvPr>
          <p:cNvSpPr>
            <a:spLocks noGrp="1"/>
          </p:cNvSpPr>
          <p:nvPr>
            <p:ph type="title"/>
          </p:nvPr>
        </p:nvSpPr>
        <p:spPr>
          <a:xfrm>
            <a:off x="252934" y="272709"/>
            <a:ext cx="8748191" cy="584541"/>
          </a:xfrm>
        </p:spPr>
        <p:txBody>
          <a:bodyPr anchor="t">
            <a:normAutofit/>
          </a:bodyPr>
          <a:lstStyle/>
          <a:p>
            <a:r>
              <a:rPr lang="en-GB" sz="2200" dirty="0"/>
              <a:t>The sensitivity analysis of efficiency scores</a:t>
            </a:r>
          </a:p>
        </p:txBody>
      </p:sp>
      <p:sp>
        <p:nvSpPr>
          <p:cNvPr id="13" name="Text Placeholder 2">
            <a:extLst>
              <a:ext uri="{FF2B5EF4-FFF2-40B4-BE49-F238E27FC236}">
                <a16:creationId xmlns:a16="http://schemas.microsoft.com/office/drawing/2014/main" id="{BB3D3BCA-69CF-688E-F57C-52BF25547261}"/>
              </a:ext>
            </a:extLst>
          </p:cNvPr>
          <p:cNvSpPr>
            <a:spLocks noGrp="1"/>
          </p:cNvSpPr>
          <p:nvPr>
            <p:ph type="body" sz="half" idx="15"/>
          </p:nvPr>
        </p:nvSpPr>
        <p:spPr>
          <a:xfrm>
            <a:off x="250825" y="981075"/>
            <a:ext cx="2517258" cy="3580866"/>
          </a:xfrm>
        </p:spPr>
        <p:txBody>
          <a:bodyPr/>
          <a:lstStyle/>
          <a:p>
            <a:r>
              <a:rPr lang="en-US" dirty="0"/>
              <a:t>The sensitive scenarios were,</a:t>
            </a:r>
          </a:p>
          <a:p>
            <a:r>
              <a:rPr lang="en-GB" dirty="0"/>
              <a:t>Excluding the number of hospital outpatient visits (OPD) was as outcome</a:t>
            </a:r>
          </a:p>
          <a:p>
            <a:r>
              <a:rPr lang="en-GB" dirty="0"/>
              <a:t>Excluding number of beds from the DEA</a:t>
            </a:r>
          </a:p>
          <a:p>
            <a:r>
              <a:rPr lang="en-GB" dirty="0"/>
              <a:t>Excluding physicians from the DEA model</a:t>
            </a:r>
          </a:p>
          <a:p>
            <a:endParaRPr lang="en-US" dirty="0"/>
          </a:p>
          <a:p>
            <a:endParaRPr lang="en-US" dirty="0"/>
          </a:p>
        </p:txBody>
      </p:sp>
      <p:pic>
        <p:nvPicPr>
          <p:cNvPr id="8" name="Content Placeholder 7">
            <a:extLst>
              <a:ext uri="{FF2B5EF4-FFF2-40B4-BE49-F238E27FC236}">
                <a16:creationId xmlns:a16="http://schemas.microsoft.com/office/drawing/2014/main" id="{9D35DEA4-89DD-2A2B-0C61-EDC1AA1589C6}"/>
              </a:ext>
            </a:extLst>
          </p:cNvPr>
          <p:cNvPicPr>
            <a:picLocks noGrp="1" noChangeAspect="1"/>
          </p:cNvPicPr>
          <p:nvPr>
            <p:ph type="pic" sz="quarter" idx="18"/>
          </p:nvPr>
        </p:nvPicPr>
        <p:blipFill>
          <a:blip r:embed="rId3"/>
          <a:stretch/>
        </p:blipFill>
        <p:spPr>
          <a:xfrm>
            <a:off x="3114269" y="981075"/>
            <a:ext cx="5988317" cy="3443282"/>
          </a:xfrm>
          <a:prstGeom prst="rect">
            <a:avLst/>
          </a:prstGeom>
          <a:noFill/>
        </p:spPr>
      </p:pic>
      <p:sp>
        <p:nvSpPr>
          <p:cNvPr id="9" name="Slide Number Placeholder 2">
            <a:extLst>
              <a:ext uri="{FF2B5EF4-FFF2-40B4-BE49-F238E27FC236}">
                <a16:creationId xmlns:a16="http://schemas.microsoft.com/office/drawing/2014/main" id="{07B5D129-66BA-3987-9B7F-5B94BD2FD8EB}"/>
              </a:ext>
            </a:extLst>
          </p:cNvPr>
          <p:cNvSpPr txBox="1">
            <a:spLocks/>
          </p:cNvSpPr>
          <p:nvPr/>
        </p:nvSpPr>
        <p:spPr>
          <a:xfrm>
            <a:off x="8278495" y="4759655"/>
            <a:ext cx="1066800" cy="111136"/>
          </a:xfrm>
          <a:prstGeom prst="rect">
            <a:avLst/>
          </a:prstGeom>
        </p:spPr>
        <p:txBody>
          <a:bodyPr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fld id="{786194A1-5B28-41B4-A256-7AB656992733}" type="slidenum">
              <a:rPr lang="en-GB" sz="1400" smtClean="0"/>
              <a:pPr>
                <a:lnSpc>
                  <a:spcPct val="90000"/>
                </a:lnSpc>
                <a:spcAft>
                  <a:spcPts val="600"/>
                </a:spcAft>
              </a:pPr>
              <a:t>9</a:t>
            </a:fld>
            <a:endParaRPr lang="en-GB" sz="1400" dirty="0"/>
          </a:p>
        </p:txBody>
      </p:sp>
    </p:spTree>
    <p:extLst>
      <p:ext uri="{BB962C8B-B14F-4D97-AF65-F5344CB8AC3E}">
        <p14:creationId xmlns:p14="http://schemas.microsoft.com/office/powerpoint/2010/main" val="1054327015"/>
      </p:ext>
    </p:extLst>
  </p:cSld>
  <p:clrMapOvr>
    <a:masterClrMapping/>
  </p:clrMapOvr>
</p:sld>
</file>

<file path=ppt/theme/theme1.xml><?xml version="1.0" encoding="utf-8"?>
<a:theme xmlns:a="http://schemas.openxmlformats.org/drawingml/2006/main" name="Office Theme">
  <a:themeElements>
    <a:clrScheme name="BUL">
      <a:dk1>
        <a:srgbClr val="002A53"/>
      </a:dk1>
      <a:lt1>
        <a:srgbClr val="FFFFFF"/>
      </a:lt1>
      <a:dk2>
        <a:srgbClr val="002A53"/>
      </a:dk2>
      <a:lt2>
        <a:srgbClr val="FFFFFF"/>
      </a:lt2>
      <a:accent1>
        <a:srgbClr val="009BD8"/>
      </a:accent1>
      <a:accent2>
        <a:srgbClr val="E83F4F"/>
      </a:accent2>
      <a:accent3>
        <a:srgbClr val="A81638"/>
      </a:accent3>
      <a:accent4>
        <a:srgbClr val="E34E96"/>
      </a:accent4>
      <a:accent5>
        <a:srgbClr val="FBB916"/>
      </a:accent5>
      <a:accent6>
        <a:srgbClr val="286640"/>
      </a:accent6>
      <a:hlink>
        <a:srgbClr val="0089CF"/>
      </a:hlink>
      <a:folHlink>
        <a:srgbClr val="0089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717D1E4-F042-E948-9B3C-91B4A6574C08}" vid="{439E3A24-3777-1744-A0F4-D0093211FF43}"/>
    </a:ext>
  </a:extLst>
</a:theme>
</file>

<file path=ppt/theme/theme2.xml><?xml version="1.0" encoding="utf-8"?>
<a:theme xmlns:a="http://schemas.openxmlformats.org/drawingml/2006/main" name="BUL_PowerPoint_Template">
  <a:themeElements>
    <a:clrScheme name="Custom 3">
      <a:dk1>
        <a:sysClr val="windowText" lastClr="000000"/>
      </a:dk1>
      <a:lt1>
        <a:sysClr val="window" lastClr="FFFFFF"/>
      </a:lt1>
      <a:dk2>
        <a:srgbClr val="595959"/>
      </a:dk2>
      <a:lt2>
        <a:srgbClr val="EBEBEB"/>
      </a:lt2>
      <a:accent1>
        <a:srgbClr val="00325B"/>
      </a:accent1>
      <a:accent2>
        <a:srgbClr val="BE0F34"/>
      </a:accent2>
      <a:accent3>
        <a:srgbClr val="84A5DC"/>
      </a:accent3>
      <a:accent4>
        <a:srgbClr val="8098AD"/>
      </a:accent4>
      <a:accent5>
        <a:srgbClr val="DF879A"/>
      </a:accent5>
      <a:accent6>
        <a:srgbClr val="C2D2ED"/>
      </a:accent6>
      <a:hlink>
        <a:srgbClr val="0000FF"/>
      </a:hlink>
      <a:folHlink>
        <a:srgbClr val="800080"/>
      </a:folHlink>
    </a:clrScheme>
    <a:fontScheme name="Brun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6552_BUL_PowePoint_TPL_AW_2.pptx" id="{4D67F386-3FC6-4D8E-BFEC-44461FE00372}" vid="{C71F71E6-4BC7-4BD9-955D-5E456745AA43}"/>
    </a:ext>
  </a:extLst>
</a:theme>
</file>

<file path=ppt/theme/theme3.xml><?xml version="1.0" encoding="utf-8"?>
<a:theme xmlns:a="http://schemas.openxmlformats.org/drawingml/2006/main" name="BUL_PowerPoint_Template">
  <a:themeElements>
    <a:clrScheme name="Custom 3">
      <a:dk1>
        <a:sysClr val="windowText" lastClr="000000"/>
      </a:dk1>
      <a:lt1>
        <a:sysClr val="window" lastClr="FFFFFF"/>
      </a:lt1>
      <a:dk2>
        <a:srgbClr val="595959"/>
      </a:dk2>
      <a:lt2>
        <a:srgbClr val="EBEBEB"/>
      </a:lt2>
      <a:accent1>
        <a:srgbClr val="00325B"/>
      </a:accent1>
      <a:accent2>
        <a:srgbClr val="BE0F34"/>
      </a:accent2>
      <a:accent3>
        <a:srgbClr val="84A5DC"/>
      </a:accent3>
      <a:accent4>
        <a:srgbClr val="8098AD"/>
      </a:accent4>
      <a:accent5>
        <a:srgbClr val="DF879A"/>
      </a:accent5>
      <a:accent6>
        <a:srgbClr val="C2D2ED"/>
      </a:accent6>
      <a:hlink>
        <a:srgbClr val="0000FF"/>
      </a:hlink>
      <a:folHlink>
        <a:srgbClr val="800080"/>
      </a:folHlink>
    </a:clrScheme>
    <a:fontScheme name="Brun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6552_BUL_PowePoint_TPL_AW_2.pptx" id="{4D67F386-3FC6-4D8E-BFEC-44461FE00372}" vid="{C71F71E6-4BC7-4BD9-955D-5E456745AA4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4F1EF9ED51B64D82503D08C3DF1D84" ma:contentTypeVersion="12" ma:contentTypeDescription="Create a new document." ma:contentTypeScope="" ma:versionID="ad3ce1e73fd142283e3d19d141dcf3a4">
  <xsd:schema xmlns:xsd="http://www.w3.org/2001/XMLSchema" xmlns:xs="http://www.w3.org/2001/XMLSchema" xmlns:p="http://schemas.microsoft.com/office/2006/metadata/properties" xmlns:ns2="417bbc6e-4d58-4a47-948e-d2b0d3a88ca4" targetNamespace="http://schemas.microsoft.com/office/2006/metadata/properties" ma:root="true" ma:fieldsID="cefb8bf64d109ffc1107698a91deef33" ns2:_="">
    <xsd:import namespace="417bbc6e-4d58-4a47-948e-d2b0d3a88c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bbc6e-4d58-4a47-948e-d2b0d3a88c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1a7cdb2-7433-46ce-9315-cbaa9709bbf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7bbc6e-4d58-4a47-948e-d2b0d3a88c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FABB76-DEF4-478C-B4CB-084E31FD7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7bbc6e-4d58-4a47-948e-d2b0d3a88c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20BBAC-531C-41D9-9E2D-BA83DB394A0A}">
  <ds:schemaRefs>
    <ds:schemaRef ds:uri="http://schemas.microsoft.com/sharepoint/v3/contenttype/forms"/>
  </ds:schemaRefs>
</ds:datastoreItem>
</file>

<file path=customXml/itemProps3.xml><?xml version="1.0" encoding="utf-8"?>
<ds:datastoreItem xmlns:ds="http://schemas.openxmlformats.org/officeDocument/2006/customXml" ds:itemID="{2409521D-F881-4DEB-978A-5A18DD180F57}">
  <ds:schemaRefs>
    <ds:schemaRef ds:uri="http://purl.org/dc/terms/"/>
    <ds:schemaRef ds:uri="http://schemas.microsoft.com/office/2006/metadata/properties"/>
    <ds:schemaRef ds:uri="http://purl.org/dc/dcmitype/"/>
    <ds:schemaRef ds:uri="http://schemas.microsoft.com/office/2006/documentManagement/types"/>
    <ds:schemaRef ds:uri="417bbc6e-4d58-4a47-948e-d2b0d3a88ca4"/>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 Template 16-9_23218</Template>
  <TotalTime>2111</TotalTime>
  <Words>604</Words>
  <Application>Microsoft Office PowerPoint</Application>
  <PresentationFormat>On-screen Show (16:9)</PresentationFormat>
  <Paragraphs>104</Paragraphs>
  <Slides>9</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Times New Roman</vt:lpstr>
      <vt:lpstr>Wingdings</vt:lpstr>
      <vt:lpstr>Office Theme</vt:lpstr>
      <vt:lpstr>BUL_PowerPoint_Template</vt:lpstr>
      <vt:lpstr>BUL_PowerPoint_Template</vt:lpstr>
      <vt:lpstr>PowerPoint Presentation</vt:lpstr>
      <vt:lpstr>Background</vt:lpstr>
      <vt:lpstr>Objectives</vt:lpstr>
      <vt:lpstr>Methods</vt:lpstr>
      <vt:lpstr>Results</vt:lpstr>
      <vt:lpstr>Conclusions and recommendations</vt:lpstr>
      <vt:lpstr>PowerPoint Presentation</vt:lpstr>
      <vt:lpstr>Mean technical efficiency scores of hospitals by HTR categories</vt:lpstr>
      <vt:lpstr>The sensitivity analysis of efficiency scores</vt:lpstr>
    </vt:vector>
  </TitlesOfParts>
  <Company>Brunel University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Amrit Banstola (Staff)</dc:creator>
  <cp:lastModifiedBy>Sayem Ahmed (Staff)</cp:lastModifiedBy>
  <cp:revision>57</cp:revision>
  <dcterms:created xsi:type="dcterms:W3CDTF">2024-11-08T11:42:37Z</dcterms:created>
  <dcterms:modified xsi:type="dcterms:W3CDTF">2025-07-14T16:32:53Z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0x010100AC4F1EF9ED51B64D82503D08C3DF1D84</vt:lpwstr>
  </property>
  <property fmtid="{D5CDD505-2E9C-101B-9397-08002B2CF9AE}" pid="3" name="BrunelBaseOwner">
    <vt:lpwstr>1;#Communications Marketing and Student Recruitment|45d00b0a-056d-4ba9-b998-0c6f3c23e8aa</vt:lpwstr>
  </property>
  <property fmtid="{D5CDD505-2E9C-101B-9397-08002B2CF9AE}" pid="4" name="BrunelBaseAudience">
    <vt:lpwstr>3;#Staff|ff1fb7db-a1a3-43ae-b749-f59a898ec0c5</vt:lpwstr>
  </property>
  <property fmtid="{D5CDD505-2E9C-101B-9397-08002B2CF9AE}" pid="5" name="MediaServiceImageTags">
    <vt:lpwstr/>
  </property>
</Properties>
</file>